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88" r:id="rId2"/>
    <p:sldId id="282" r:id="rId3"/>
    <p:sldId id="266" r:id="rId4"/>
    <p:sldId id="263" r:id="rId5"/>
    <p:sldId id="265" r:id="rId6"/>
    <p:sldId id="268" r:id="rId7"/>
    <p:sldId id="269" r:id="rId8"/>
    <p:sldId id="270" r:id="rId9"/>
    <p:sldId id="267" r:id="rId10"/>
    <p:sldId id="271" r:id="rId11"/>
    <p:sldId id="272" r:id="rId12"/>
    <p:sldId id="273" r:id="rId13"/>
    <p:sldId id="274" r:id="rId14"/>
    <p:sldId id="275" r:id="rId15"/>
    <p:sldId id="276" r:id="rId16"/>
    <p:sldId id="256" r:id="rId17"/>
    <p:sldId id="257" r:id="rId18"/>
    <p:sldId id="258" r:id="rId19"/>
    <p:sldId id="277" r:id="rId20"/>
    <p:sldId id="278" r:id="rId21"/>
    <p:sldId id="279" r:id="rId22"/>
    <p:sldId id="280" r:id="rId23"/>
    <p:sldId id="281" r:id="rId24"/>
    <p:sldId id="289" r:id="rId25"/>
    <p:sldId id="290" r:id="rId26"/>
    <p:sldId id="291" r:id="rId27"/>
    <p:sldId id="293" r:id="rId28"/>
    <p:sldId id="292" r:id="rId29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7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97048-72E6-4D93-9BA5-41E43AD536D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6D28A-FC45-420A-99D5-B8152B5591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6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Small-scale -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39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2196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r42-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68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4809sec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404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4838sec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33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71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40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646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4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55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86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1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96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27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060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504B-E78A-4223-9E8D-FF6666E9B445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75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oor, refrigerator&#10;&#10;Description automatically generated">
            <a:extLst>
              <a:ext uri="{FF2B5EF4-FFF2-40B4-BE49-F238E27FC236}">
                <a16:creationId xmlns:a16="http://schemas.microsoft.com/office/drawing/2014/main" id="{95D56C4C-8ADA-4EF1-90FE-60B456BF3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t="4027" r="14836" b="5139"/>
          <a:stretch/>
        </p:blipFill>
        <p:spPr>
          <a:xfrm rot="16200000">
            <a:off x="2328862" y="-1241339"/>
            <a:ext cx="5248275" cy="9778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87B7F0-7839-431D-8E3B-6DD86A960F15}"/>
              </a:ext>
            </a:extLst>
          </p:cNvPr>
          <p:cNvSpPr/>
          <p:nvPr/>
        </p:nvSpPr>
        <p:spPr>
          <a:xfrm>
            <a:off x="4022643" y="-28575"/>
            <a:ext cx="14301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0B4BBD-8BCC-4C17-A1BB-70AA03B42EAD}"/>
              </a:ext>
            </a:extLst>
          </p:cNvPr>
          <p:cNvSpPr/>
          <p:nvPr/>
        </p:nvSpPr>
        <p:spPr>
          <a:xfrm>
            <a:off x="3684408" y="6140426"/>
            <a:ext cx="21066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</p:txBody>
      </p:sp>
      <p:pic>
        <p:nvPicPr>
          <p:cNvPr id="10" name="Graphic 9" descr="Fire">
            <a:extLst>
              <a:ext uri="{FF2B5EF4-FFF2-40B4-BE49-F238E27FC236}">
                <a16:creationId xmlns:a16="http://schemas.microsoft.com/office/drawing/2014/main" id="{9D7FBBD4-FDD6-4A22-9416-6B8782E05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084" y="451200"/>
            <a:ext cx="676275" cy="676275"/>
          </a:xfrm>
          <a:prstGeom prst="rect">
            <a:avLst/>
          </a:prstGeom>
        </p:spPr>
      </p:pic>
      <p:pic>
        <p:nvPicPr>
          <p:cNvPr id="11" name="Graphic 10" descr="Fire">
            <a:extLst>
              <a:ext uri="{FF2B5EF4-FFF2-40B4-BE49-F238E27FC236}">
                <a16:creationId xmlns:a16="http://schemas.microsoft.com/office/drawing/2014/main" id="{A5DE9D92-1937-4457-B3CA-B1D5D0806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2642" y="455964"/>
            <a:ext cx="676275" cy="676275"/>
          </a:xfrm>
          <a:prstGeom prst="rect">
            <a:avLst/>
          </a:prstGeom>
        </p:spPr>
      </p:pic>
      <p:pic>
        <p:nvPicPr>
          <p:cNvPr id="12" name="Graphic 11" descr="Fire">
            <a:extLst>
              <a:ext uri="{FF2B5EF4-FFF2-40B4-BE49-F238E27FC236}">
                <a16:creationId xmlns:a16="http://schemas.microsoft.com/office/drawing/2014/main" id="{A00DDA95-44D7-48F4-A0D0-65EBA3A0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65" y="478541"/>
            <a:ext cx="676275" cy="676275"/>
          </a:xfrm>
          <a:prstGeom prst="rect">
            <a:avLst/>
          </a:prstGeom>
        </p:spPr>
      </p:pic>
      <p:pic>
        <p:nvPicPr>
          <p:cNvPr id="13" name="Graphic 12" descr="Fire">
            <a:extLst>
              <a:ext uri="{FF2B5EF4-FFF2-40B4-BE49-F238E27FC236}">
                <a16:creationId xmlns:a16="http://schemas.microsoft.com/office/drawing/2014/main" id="{992AF585-D6ED-42DB-989C-BE4D55060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761" y="455964"/>
            <a:ext cx="676275" cy="676275"/>
          </a:xfrm>
          <a:prstGeom prst="rect">
            <a:avLst/>
          </a:prstGeom>
        </p:spPr>
      </p:pic>
      <p:pic>
        <p:nvPicPr>
          <p:cNvPr id="14" name="Graphic 13" descr="Fire">
            <a:extLst>
              <a:ext uri="{FF2B5EF4-FFF2-40B4-BE49-F238E27FC236}">
                <a16:creationId xmlns:a16="http://schemas.microsoft.com/office/drawing/2014/main" id="{9A2991D7-CBFE-4442-899F-AEC369D30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6691" y="470251"/>
            <a:ext cx="676275" cy="676275"/>
          </a:xfrm>
          <a:prstGeom prst="rect">
            <a:avLst/>
          </a:prstGeom>
        </p:spPr>
      </p:pic>
      <p:pic>
        <p:nvPicPr>
          <p:cNvPr id="15" name="Graphic 14" descr="Fire">
            <a:extLst>
              <a:ext uri="{FF2B5EF4-FFF2-40B4-BE49-F238E27FC236}">
                <a16:creationId xmlns:a16="http://schemas.microsoft.com/office/drawing/2014/main" id="{543192E8-0289-4AF5-871B-C045A0E32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0880" y="451201"/>
            <a:ext cx="676275" cy="676275"/>
          </a:xfrm>
          <a:prstGeom prst="rect">
            <a:avLst/>
          </a:prstGeom>
        </p:spPr>
      </p:pic>
      <p:pic>
        <p:nvPicPr>
          <p:cNvPr id="16" name="Graphic 15" descr="Fire">
            <a:extLst>
              <a:ext uri="{FF2B5EF4-FFF2-40B4-BE49-F238E27FC236}">
                <a16:creationId xmlns:a16="http://schemas.microsoft.com/office/drawing/2014/main" id="{CC19592C-E9A6-49BF-8EF9-C7FB11CCD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4749" y="451201"/>
            <a:ext cx="676275" cy="676275"/>
          </a:xfrm>
          <a:prstGeom prst="rect">
            <a:avLst/>
          </a:prstGeom>
        </p:spPr>
      </p:pic>
      <p:pic>
        <p:nvPicPr>
          <p:cNvPr id="17" name="Graphic 16" descr="Fire">
            <a:extLst>
              <a:ext uri="{FF2B5EF4-FFF2-40B4-BE49-F238E27FC236}">
                <a16:creationId xmlns:a16="http://schemas.microsoft.com/office/drawing/2014/main" id="{6E12728E-BBBE-4207-BE1A-599243379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8618" y="451201"/>
            <a:ext cx="676275" cy="676275"/>
          </a:xfrm>
          <a:prstGeom prst="rect">
            <a:avLst/>
          </a:prstGeom>
        </p:spPr>
      </p:pic>
      <p:pic>
        <p:nvPicPr>
          <p:cNvPr id="18" name="Graphic 17" descr="Fire">
            <a:extLst>
              <a:ext uri="{FF2B5EF4-FFF2-40B4-BE49-F238E27FC236}">
                <a16:creationId xmlns:a16="http://schemas.microsoft.com/office/drawing/2014/main" id="{908BFBE0-A3AF-49F0-BBFE-DC44B71C8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1576" y="451819"/>
            <a:ext cx="676275" cy="6762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B92F2A2-40BE-404B-937C-34A79E414140}"/>
              </a:ext>
            </a:extLst>
          </p:cNvPr>
          <p:cNvSpPr/>
          <p:nvPr/>
        </p:nvSpPr>
        <p:spPr>
          <a:xfrm>
            <a:off x="7312886" y="3222482"/>
            <a:ext cx="23664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Radiation + Convection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51DFA6-43EB-49A8-B5BE-960A54C6F47A}"/>
              </a:ext>
            </a:extLst>
          </p:cNvPr>
          <p:cNvCxnSpPr/>
          <p:nvPr/>
        </p:nvCxnSpPr>
        <p:spPr>
          <a:xfrm>
            <a:off x="371475" y="2409825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1D1F57-7283-4E2C-BA8B-7640683C672C}"/>
              </a:ext>
            </a:extLst>
          </p:cNvPr>
          <p:cNvCxnSpPr/>
          <p:nvPr/>
        </p:nvCxnSpPr>
        <p:spPr>
          <a:xfrm>
            <a:off x="914400" y="2409825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1E3AB8-11B5-4442-80AB-EC357A1F3C28}"/>
              </a:ext>
            </a:extLst>
          </p:cNvPr>
          <p:cNvCxnSpPr/>
          <p:nvPr/>
        </p:nvCxnSpPr>
        <p:spPr>
          <a:xfrm>
            <a:off x="1502642" y="2409825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BE7DC9-8888-4B3A-84F3-47D9A89ADDC9}"/>
              </a:ext>
            </a:extLst>
          </p:cNvPr>
          <p:cNvCxnSpPr/>
          <p:nvPr/>
        </p:nvCxnSpPr>
        <p:spPr>
          <a:xfrm>
            <a:off x="2178917" y="2409824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B1E087-B654-47D7-9568-2DC9CD8ED2E2}"/>
              </a:ext>
            </a:extLst>
          </p:cNvPr>
          <p:cNvCxnSpPr/>
          <p:nvPr/>
        </p:nvCxnSpPr>
        <p:spPr>
          <a:xfrm>
            <a:off x="4383036" y="2409824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91F621-EF34-4D99-85F3-36185EEA7C05}"/>
              </a:ext>
            </a:extLst>
          </p:cNvPr>
          <p:cNvCxnSpPr/>
          <p:nvPr/>
        </p:nvCxnSpPr>
        <p:spPr>
          <a:xfrm>
            <a:off x="5027666" y="2409823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EA747E-0581-4EF3-A9D9-0899BA22981E}"/>
              </a:ext>
            </a:extLst>
          </p:cNvPr>
          <p:cNvCxnSpPr/>
          <p:nvPr/>
        </p:nvCxnSpPr>
        <p:spPr>
          <a:xfrm>
            <a:off x="5591175" y="2409824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F580C1-04C3-4FD7-BA7B-7D91DBA8C360}"/>
              </a:ext>
            </a:extLst>
          </p:cNvPr>
          <p:cNvCxnSpPr/>
          <p:nvPr/>
        </p:nvCxnSpPr>
        <p:spPr>
          <a:xfrm>
            <a:off x="7534275" y="2409823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1A66E0-F86A-42C7-9961-0F99483A7F04}"/>
              </a:ext>
            </a:extLst>
          </p:cNvPr>
          <p:cNvCxnSpPr/>
          <p:nvPr/>
        </p:nvCxnSpPr>
        <p:spPr>
          <a:xfrm>
            <a:off x="8376755" y="2409821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E48CF4-3BD2-4FBE-BD5B-7BB477E520BE}"/>
              </a:ext>
            </a:extLst>
          </p:cNvPr>
          <p:cNvCxnSpPr/>
          <p:nvPr/>
        </p:nvCxnSpPr>
        <p:spPr>
          <a:xfrm>
            <a:off x="8934261" y="2409821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E68BD9-9271-4812-BA58-4ABA42FD0331}"/>
              </a:ext>
            </a:extLst>
          </p:cNvPr>
          <p:cNvCxnSpPr/>
          <p:nvPr/>
        </p:nvCxnSpPr>
        <p:spPr>
          <a:xfrm>
            <a:off x="9525000" y="2409821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59B6EC-3828-422E-B711-FC8B08CD88B6}"/>
              </a:ext>
            </a:extLst>
          </p:cNvPr>
          <p:cNvCxnSpPr/>
          <p:nvPr/>
        </p:nvCxnSpPr>
        <p:spPr>
          <a:xfrm>
            <a:off x="371475" y="4176591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6AA16B-304A-43C0-ACC3-76D7D8D72BFE}"/>
              </a:ext>
            </a:extLst>
          </p:cNvPr>
          <p:cNvCxnSpPr/>
          <p:nvPr/>
        </p:nvCxnSpPr>
        <p:spPr>
          <a:xfrm>
            <a:off x="914400" y="4176591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AF3FA0-0359-43C1-BBFF-BD1EA6518083}"/>
              </a:ext>
            </a:extLst>
          </p:cNvPr>
          <p:cNvCxnSpPr/>
          <p:nvPr/>
        </p:nvCxnSpPr>
        <p:spPr>
          <a:xfrm>
            <a:off x="1502642" y="4176591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9A9EB8-3D24-46B2-8711-E953A256E182}"/>
              </a:ext>
            </a:extLst>
          </p:cNvPr>
          <p:cNvCxnSpPr/>
          <p:nvPr/>
        </p:nvCxnSpPr>
        <p:spPr>
          <a:xfrm>
            <a:off x="2178917" y="4176590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561B09-8DCF-49C3-BB8C-45FA117072C0}"/>
              </a:ext>
            </a:extLst>
          </p:cNvPr>
          <p:cNvCxnSpPr/>
          <p:nvPr/>
        </p:nvCxnSpPr>
        <p:spPr>
          <a:xfrm>
            <a:off x="4383036" y="4176590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F5AAC0-7220-48F5-A6E6-F349A6CCEA4F}"/>
              </a:ext>
            </a:extLst>
          </p:cNvPr>
          <p:cNvCxnSpPr/>
          <p:nvPr/>
        </p:nvCxnSpPr>
        <p:spPr>
          <a:xfrm>
            <a:off x="5027666" y="4176589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89E019-C581-4C70-AC11-6D303AF02EC0}"/>
              </a:ext>
            </a:extLst>
          </p:cNvPr>
          <p:cNvCxnSpPr/>
          <p:nvPr/>
        </p:nvCxnSpPr>
        <p:spPr>
          <a:xfrm>
            <a:off x="5591175" y="4176590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657DEA-B9F4-43D9-8682-3B26E06109C6}"/>
              </a:ext>
            </a:extLst>
          </p:cNvPr>
          <p:cNvCxnSpPr/>
          <p:nvPr/>
        </p:nvCxnSpPr>
        <p:spPr>
          <a:xfrm>
            <a:off x="7534275" y="4176589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3BE70F-6FB1-45A9-A403-9360ADA6967F}"/>
              </a:ext>
            </a:extLst>
          </p:cNvPr>
          <p:cNvCxnSpPr/>
          <p:nvPr/>
        </p:nvCxnSpPr>
        <p:spPr>
          <a:xfrm>
            <a:off x="8376755" y="4176587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24DA554-EE2D-4332-B249-110638C16888}"/>
              </a:ext>
            </a:extLst>
          </p:cNvPr>
          <p:cNvCxnSpPr/>
          <p:nvPr/>
        </p:nvCxnSpPr>
        <p:spPr>
          <a:xfrm>
            <a:off x="8934261" y="4176587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FE6A4B-536C-455C-BBDB-51678725FF9F}"/>
              </a:ext>
            </a:extLst>
          </p:cNvPr>
          <p:cNvCxnSpPr/>
          <p:nvPr/>
        </p:nvCxnSpPr>
        <p:spPr>
          <a:xfrm>
            <a:off x="9525000" y="4176587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221AB1-C520-4F75-AD9E-41225EC5422A}"/>
              </a:ext>
            </a:extLst>
          </p:cNvPr>
          <p:cNvCxnSpPr>
            <a:cxnSpLocks/>
          </p:cNvCxnSpPr>
          <p:nvPr/>
        </p:nvCxnSpPr>
        <p:spPr>
          <a:xfrm flipV="1">
            <a:off x="2992387" y="2598063"/>
            <a:ext cx="635294" cy="39278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031E53-EA9D-452A-8188-8A181D49DC16}"/>
              </a:ext>
            </a:extLst>
          </p:cNvPr>
          <p:cNvCxnSpPr>
            <a:cxnSpLocks/>
          </p:cNvCxnSpPr>
          <p:nvPr/>
        </p:nvCxnSpPr>
        <p:spPr>
          <a:xfrm flipV="1">
            <a:off x="2995460" y="3153594"/>
            <a:ext cx="791876" cy="1855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CA267C-847D-4553-A883-74A84FB7AF06}"/>
              </a:ext>
            </a:extLst>
          </p:cNvPr>
          <p:cNvCxnSpPr>
            <a:cxnSpLocks/>
          </p:cNvCxnSpPr>
          <p:nvPr/>
        </p:nvCxnSpPr>
        <p:spPr>
          <a:xfrm>
            <a:off x="3018382" y="4214970"/>
            <a:ext cx="553325" cy="35000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09E3204-F247-40D2-B6A5-679678FA4EE2}"/>
              </a:ext>
            </a:extLst>
          </p:cNvPr>
          <p:cNvCxnSpPr>
            <a:cxnSpLocks/>
          </p:cNvCxnSpPr>
          <p:nvPr/>
        </p:nvCxnSpPr>
        <p:spPr>
          <a:xfrm>
            <a:off x="2987232" y="3544537"/>
            <a:ext cx="800104" cy="1809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4D989B-F4EB-4092-83FF-2F44427DF3DC}"/>
              </a:ext>
            </a:extLst>
          </p:cNvPr>
          <p:cNvCxnSpPr>
            <a:cxnSpLocks/>
          </p:cNvCxnSpPr>
          <p:nvPr/>
        </p:nvCxnSpPr>
        <p:spPr>
          <a:xfrm>
            <a:off x="2987232" y="3892013"/>
            <a:ext cx="763134" cy="2090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7BB7D4-7D96-4BE3-9AB4-D8EC66CCFCCC}"/>
              </a:ext>
            </a:extLst>
          </p:cNvPr>
          <p:cNvCxnSpPr>
            <a:cxnSpLocks/>
          </p:cNvCxnSpPr>
          <p:nvPr/>
        </p:nvCxnSpPr>
        <p:spPr>
          <a:xfrm flipV="1">
            <a:off x="6156790" y="2511515"/>
            <a:ext cx="635294" cy="39278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6D7E8D7-CC0B-4519-9334-3E501B190258}"/>
              </a:ext>
            </a:extLst>
          </p:cNvPr>
          <p:cNvCxnSpPr>
            <a:cxnSpLocks/>
          </p:cNvCxnSpPr>
          <p:nvPr/>
        </p:nvCxnSpPr>
        <p:spPr>
          <a:xfrm flipV="1">
            <a:off x="6159863" y="3067046"/>
            <a:ext cx="791876" cy="1855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FA454EF-BC5D-48A4-A0E7-99B21D860362}"/>
              </a:ext>
            </a:extLst>
          </p:cNvPr>
          <p:cNvCxnSpPr>
            <a:cxnSpLocks/>
          </p:cNvCxnSpPr>
          <p:nvPr/>
        </p:nvCxnSpPr>
        <p:spPr>
          <a:xfrm>
            <a:off x="6182785" y="4128422"/>
            <a:ext cx="553325" cy="35000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8F7D5-7C44-4717-A57D-55C45AF041A2}"/>
              </a:ext>
            </a:extLst>
          </p:cNvPr>
          <p:cNvCxnSpPr>
            <a:cxnSpLocks/>
          </p:cNvCxnSpPr>
          <p:nvPr/>
        </p:nvCxnSpPr>
        <p:spPr>
          <a:xfrm>
            <a:off x="6151635" y="3457989"/>
            <a:ext cx="800104" cy="1809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05DD0F-E5C5-4451-9A83-865EF613304D}"/>
              </a:ext>
            </a:extLst>
          </p:cNvPr>
          <p:cNvCxnSpPr>
            <a:cxnSpLocks/>
          </p:cNvCxnSpPr>
          <p:nvPr/>
        </p:nvCxnSpPr>
        <p:spPr>
          <a:xfrm>
            <a:off x="6151635" y="3805465"/>
            <a:ext cx="763134" cy="2090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00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DF59699-27D2-4180-B7B6-9D886D6A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65" y="0"/>
            <a:ext cx="745506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808376-6CE2-4A6C-93E2-CF264A2F0646}"/>
              </a:ext>
            </a:extLst>
          </p:cNvPr>
          <p:cNvSpPr txBox="1"/>
          <p:nvPr/>
        </p:nvSpPr>
        <p:spPr>
          <a:xfrm rot="1562904">
            <a:off x="6948776" y="315738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83ADD3-72AF-4F77-874F-52C0638D3795}"/>
              </a:ext>
            </a:extLst>
          </p:cNvPr>
          <p:cNvCxnSpPr>
            <a:cxnSpLocks/>
          </p:cNvCxnSpPr>
          <p:nvPr/>
        </p:nvCxnSpPr>
        <p:spPr>
          <a:xfrm flipH="1" flipV="1">
            <a:off x="6090082" y="69803"/>
            <a:ext cx="2753975" cy="145997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B855FD-A973-4E75-AFDA-AE309CA0C471}"/>
              </a:ext>
            </a:extLst>
          </p:cNvPr>
          <p:cNvCxnSpPr>
            <a:cxnSpLocks/>
          </p:cNvCxnSpPr>
          <p:nvPr/>
        </p:nvCxnSpPr>
        <p:spPr>
          <a:xfrm flipV="1">
            <a:off x="8235612" y="1766656"/>
            <a:ext cx="603842" cy="264879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18B886-0F8A-4E14-AF71-1A1B619FFCF4}"/>
              </a:ext>
            </a:extLst>
          </p:cNvPr>
          <p:cNvSpPr txBox="1"/>
          <p:nvPr/>
        </p:nvSpPr>
        <p:spPr>
          <a:xfrm rot="6198070">
            <a:off x="8314438" y="2929029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F29377-92DA-4A53-8357-8A1599B0D8E3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384385" y="3032207"/>
            <a:ext cx="541327" cy="6610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A6234B-3304-48AD-8E67-7F4AB1273194}"/>
              </a:ext>
            </a:extLst>
          </p:cNvPr>
          <p:cNvSpPr txBox="1"/>
          <p:nvPr/>
        </p:nvSpPr>
        <p:spPr>
          <a:xfrm>
            <a:off x="296503" y="2693653"/>
            <a:ext cx="108788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boundary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2A1548-2841-4CC7-A2AB-0C28255961B8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93838" y="3915267"/>
            <a:ext cx="1395086" cy="147136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A8868E-FBF8-40DE-926C-0A1C415828BF}"/>
              </a:ext>
            </a:extLst>
          </p:cNvPr>
          <p:cNvSpPr txBox="1"/>
          <p:nvPr/>
        </p:nvSpPr>
        <p:spPr>
          <a:xfrm>
            <a:off x="684138" y="4878802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30AE28-46B0-4F88-97D0-E6A248165F2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804884" y="3258105"/>
            <a:ext cx="907154" cy="191008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45759D-CCCF-42E2-A3A6-EE0A465DA930}"/>
              </a:ext>
            </a:extLst>
          </p:cNvPr>
          <p:cNvSpPr txBox="1"/>
          <p:nvPr/>
        </p:nvSpPr>
        <p:spPr>
          <a:xfrm>
            <a:off x="6100034" y="5168186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B072F-9359-42D2-A464-8C05977F165B}"/>
              </a:ext>
            </a:extLst>
          </p:cNvPr>
          <p:cNvSpPr txBox="1"/>
          <p:nvPr/>
        </p:nvSpPr>
        <p:spPr>
          <a:xfrm>
            <a:off x="2726854" y="1541119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C4674-2AA9-48F0-AD0A-D6288D87A8DD}"/>
              </a:ext>
            </a:extLst>
          </p:cNvPr>
          <p:cNvSpPr txBox="1"/>
          <p:nvPr/>
        </p:nvSpPr>
        <p:spPr>
          <a:xfrm>
            <a:off x="3872800" y="1012458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75E47-30D1-4310-8E23-F24B947A4C42}"/>
              </a:ext>
            </a:extLst>
          </p:cNvPr>
          <p:cNvSpPr txBox="1"/>
          <p:nvPr/>
        </p:nvSpPr>
        <p:spPr>
          <a:xfrm>
            <a:off x="4808673" y="640748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CF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E95CF-16E9-4FCE-B9E0-90C658C802AA}"/>
              </a:ext>
            </a:extLst>
          </p:cNvPr>
          <p:cNvSpPr txBox="1"/>
          <p:nvPr/>
        </p:nvSpPr>
        <p:spPr>
          <a:xfrm>
            <a:off x="5627823" y="335350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HF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2A2821-8EB7-4E4D-8615-DEB000DE9DFE}"/>
              </a:ext>
            </a:extLst>
          </p:cNvPr>
          <p:cNvSpPr txBox="1"/>
          <p:nvPr/>
        </p:nvSpPr>
        <p:spPr>
          <a:xfrm>
            <a:off x="7542395" y="4709525"/>
            <a:ext cx="693217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283EFE-CDAF-47F9-B0B7-38618FEE4D46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7889004" y="4092606"/>
            <a:ext cx="144304" cy="61691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6F6BB2-535B-43AA-BEB8-5BDD8A4B0B73}"/>
              </a:ext>
            </a:extLst>
          </p:cNvPr>
          <p:cNvCxnSpPr>
            <a:cxnSpLocks/>
          </p:cNvCxnSpPr>
          <p:nvPr/>
        </p:nvCxnSpPr>
        <p:spPr>
          <a:xfrm flipH="1">
            <a:off x="1544715" y="105097"/>
            <a:ext cx="4172505" cy="121275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7F82948-4B23-4A3D-BC7D-B0539364210C}"/>
              </a:ext>
            </a:extLst>
          </p:cNvPr>
          <p:cNvSpPr txBox="1"/>
          <p:nvPr/>
        </p:nvSpPr>
        <p:spPr>
          <a:xfrm rot="20553312">
            <a:off x="2601609" y="378626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264 mm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52AB344-44C4-48FF-869B-41B68749D601}"/>
              </a:ext>
            </a:extLst>
          </p:cNvPr>
          <p:cNvCxnSpPr>
            <a:cxnSpLocks/>
          </p:cNvCxnSpPr>
          <p:nvPr/>
        </p:nvCxnSpPr>
        <p:spPr>
          <a:xfrm flipH="1">
            <a:off x="4688301" y="6019060"/>
            <a:ext cx="939522" cy="54894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sm" len="med"/>
            <a:tailEnd type="arrow" w="sm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A9E682-94FA-4FB9-9889-1AFFE691C509}"/>
              </a:ext>
            </a:extLst>
          </p:cNvPr>
          <p:cNvSpPr txBox="1"/>
          <p:nvPr/>
        </p:nvSpPr>
        <p:spPr>
          <a:xfrm>
            <a:off x="5627823" y="6075795"/>
            <a:ext cx="83507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mm meshes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9E9FA7-333C-4FF9-9EF2-E4E650D005D2}"/>
              </a:ext>
            </a:extLst>
          </p:cNvPr>
          <p:cNvGrpSpPr/>
          <p:nvPr/>
        </p:nvGrpSpPr>
        <p:grpSpPr>
          <a:xfrm>
            <a:off x="8608678" y="4902423"/>
            <a:ext cx="787117" cy="1208634"/>
            <a:chOff x="465565" y="4514850"/>
            <a:chExt cx="787117" cy="120863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6835435-418C-410B-86F0-66AF146440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565" y="481031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4DBEF7-6635-4C1A-8FEB-979A126A43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848" y="5143500"/>
              <a:ext cx="304719" cy="77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C8A8BA-360C-4A22-8483-A2B4D3619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644" y="5221231"/>
              <a:ext cx="194922" cy="237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ADCA5E-584C-4EB4-81AB-D1E53649D508}"/>
                </a:ext>
              </a:extLst>
            </p:cNvPr>
            <p:cNvSpPr/>
            <p:nvPr/>
          </p:nvSpPr>
          <p:spPr>
            <a:xfrm>
              <a:off x="465565" y="4905435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F04EBA-51C1-4224-99F8-835E4FB47996}"/>
                </a:ext>
              </a:extLst>
            </p:cNvPr>
            <p:cNvSpPr/>
            <p:nvPr/>
          </p:nvSpPr>
          <p:spPr>
            <a:xfrm>
              <a:off x="952599" y="451485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3002F3-7C0C-4832-90F3-386C97AAF0CB}"/>
                </a:ext>
              </a:extLst>
            </p:cNvPr>
            <p:cNvSpPr/>
            <p:nvPr/>
          </p:nvSpPr>
          <p:spPr>
            <a:xfrm>
              <a:off x="613202" y="5323374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91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4C51E1-E342-4BE0-BAE4-BA34C10D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0" y="177624"/>
            <a:ext cx="7526554" cy="6685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AE554-762C-4A7C-90A5-92EBF8276AD6}"/>
              </a:ext>
            </a:extLst>
          </p:cNvPr>
          <p:cNvSpPr txBox="1"/>
          <p:nvPr/>
        </p:nvSpPr>
        <p:spPr>
          <a:xfrm rot="1562904">
            <a:off x="6652742" y="349245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663330-B170-489E-BCEB-75E901B8DC09}"/>
              </a:ext>
            </a:extLst>
          </p:cNvPr>
          <p:cNvCxnSpPr>
            <a:cxnSpLocks/>
          </p:cNvCxnSpPr>
          <p:nvPr/>
        </p:nvCxnSpPr>
        <p:spPr>
          <a:xfrm flipH="1" flipV="1">
            <a:off x="5699421" y="113108"/>
            <a:ext cx="2753975" cy="145997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282B78-D76C-4229-902D-F748CCB9C6CD}"/>
              </a:ext>
            </a:extLst>
          </p:cNvPr>
          <p:cNvCxnSpPr>
            <a:cxnSpLocks/>
          </p:cNvCxnSpPr>
          <p:nvPr/>
        </p:nvCxnSpPr>
        <p:spPr>
          <a:xfrm flipV="1">
            <a:off x="7809136" y="1700103"/>
            <a:ext cx="683709" cy="267086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24C5C5-07DD-4A1E-A525-BE24E4163497}"/>
              </a:ext>
            </a:extLst>
          </p:cNvPr>
          <p:cNvSpPr txBox="1"/>
          <p:nvPr/>
        </p:nvSpPr>
        <p:spPr>
          <a:xfrm rot="6198070">
            <a:off x="7931873" y="2972025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55E7A2-A153-4EA4-8A6B-AE23047D3C2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384385" y="3032207"/>
            <a:ext cx="541327" cy="6610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BB74D6-F06A-4612-9584-CD0F5212E098}"/>
              </a:ext>
            </a:extLst>
          </p:cNvPr>
          <p:cNvSpPr txBox="1"/>
          <p:nvPr/>
        </p:nvSpPr>
        <p:spPr>
          <a:xfrm>
            <a:off x="296503" y="2693653"/>
            <a:ext cx="108788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boundary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D7DDF6-02E6-4207-A793-C209C61D3F1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93838" y="3915267"/>
            <a:ext cx="1395086" cy="147136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08131E-7CA7-4321-BEC5-A4CB527B36AB}"/>
              </a:ext>
            </a:extLst>
          </p:cNvPr>
          <p:cNvSpPr txBox="1"/>
          <p:nvPr/>
        </p:nvSpPr>
        <p:spPr>
          <a:xfrm>
            <a:off x="684138" y="4878802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055115-EBF4-47DF-B938-38FAACCC2B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632762" y="1321148"/>
            <a:ext cx="1473213" cy="72966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3061F9-3C61-49EE-8238-E81A02AA32BF}"/>
              </a:ext>
            </a:extLst>
          </p:cNvPr>
          <p:cNvSpPr txBox="1"/>
          <p:nvPr/>
        </p:nvSpPr>
        <p:spPr>
          <a:xfrm>
            <a:off x="8401125" y="644040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6D8FA-BAB8-4228-8472-B3E335B140B0}"/>
              </a:ext>
            </a:extLst>
          </p:cNvPr>
          <p:cNvSpPr txBox="1"/>
          <p:nvPr/>
        </p:nvSpPr>
        <p:spPr>
          <a:xfrm>
            <a:off x="2373497" y="1244138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D3303-4949-4B60-9239-74C2B88A6F5D}"/>
              </a:ext>
            </a:extLst>
          </p:cNvPr>
          <p:cNvSpPr txBox="1"/>
          <p:nvPr/>
        </p:nvSpPr>
        <p:spPr>
          <a:xfrm>
            <a:off x="3783037" y="804675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04061-6E57-47CE-8859-572BC22784EE}"/>
              </a:ext>
            </a:extLst>
          </p:cNvPr>
          <p:cNvSpPr txBox="1"/>
          <p:nvPr/>
        </p:nvSpPr>
        <p:spPr>
          <a:xfrm>
            <a:off x="4612733" y="627073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CF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1D6B4-9D6F-4F23-9317-AC9AAFB91DC1}"/>
              </a:ext>
            </a:extLst>
          </p:cNvPr>
          <p:cNvSpPr txBox="1"/>
          <p:nvPr/>
        </p:nvSpPr>
        <p:spPr>
          <a:xfrm>
            <a:off x="5396693" y="302194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HF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B3702B-4B7B-4348-89DC-51B30F51417E}"/>
              </a:ext>
            </a:extLst>
          </p:cNvPr>
          <p:cNvSpPr txBox="1"/>
          <p:nvPr/>
        </p:nvSpPr>
        <p:spPr>
          <a:xfrm>
            <a:off x="7542395" y="4709525"/>
            <a:ext cx="693217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4094D4-9AF1-40C7-930D-D66CE9D1332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618323" y="4231789"/>
            <a:ext cx="270681" cy="477736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7BB551-1B9E-479E-A965-6CFDE597063C}"/>
              </a:ext>
            </a:extLst>
          </p:cNvPr>
          <p:cNvCxnSpPr>
            <a:cxnSpLocks/>
          </p:cNvCxnSpPr>
          <p:nvPr/>
        </p:nvCxnSpPr>
        <p:spPr>
          <a:xfrm flipH="1">
            <a:off x="1224188" y="100718"/>
            <a:ext cx="4172505" cy="121275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8D0379-466E-4B40-B8C7-FF441EBFDE3E}"/>
              </a:ext>
            </a:extLst>
          </p:cNvPr>
          <p:cNvSpPr txBox="1"/>
          <p:nvPr/>
        </p:nvSpPr>
        <p:spPr>
          <a:xfrm rot="20553312">
            <a:off x="2610125" y="286359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264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0DBE45-8738-4660-9E47-772706F2D4DB}"/>
              </a:ext>
            </a:extLst>
          </p:cNvPr>
          <p:cNvCxnSpPr>
            <a:cxnSpLocks/>
          </p:cNvCxnSpPr>
          <p:nvPr/>
        </p:nvCxnSpPr>
        <p:spPr>
          <a:xfrm flipH="1">
            <a:off x="4427178" y="6006862"/>
            <a:ext cx="939522" cy="54894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sm" len="med"/>
            <a:tailEnd type="arrow" w="sm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D2A6E0-B181-4A2F-9102-88B6B7AEE936}"/>
              </a:ext>
            </a:extLst>
          </p:cNvPr>
          <p:cNvSpPr txBox="1"/>
          <p:nvPr/>
        </p:nvSpPr>
        <p:spPr>
          <a:xfrm>
            <a:off x="4788271" y="6406338"/>
            <a:ext cx="1842836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mm meshes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ABC852-A247-4F2B-9B25-A62FE5CF4EA0}"/>
              </a:ext>
            </a:extLst>
          </p:cNvPr>
          <p:cNvSpPr txBox="1"/>
          <p:nvPr/>
        </p:nvSpPr>
        <p:spPr>
          <a:xfrm>
            <a:off x="6686525" y="5187261"/>
            <a:ext cx="112261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81CE2E-9002-4426-987E-245BFF95DCD8}"/>
              </a:ext>
            </a:extLst>
          </p:cNvPr>
          <p:cNvSpPr txBox="1"/>
          <p:nvPr/>
        </p:nvSpPr>
        <p:spPr>
          <a:xfrm>
            <a:off x="5519083" y="5611471"/>
            <a:ext cx="112261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A920D8-1075-4826-8136-1CA007DBFCB1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6747029" y="4748544"/>
            <a:ext cx="500802" cy="43871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94ACFA-BF59-4D85-9C19-FA54BD5DAAA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306681" y="4967902"/>
            <a:ext cx="773708" cy="64356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8825EF-0740-4168-B810-C7B5211B4545}"/>
              </a:ext>
            </a:extLst>
          </p:cNvPr>
          <p:cNvGrpSpPr/>
          <p:nvPr/>
        </p:nvGrpSpPr>
        <p:grpSpPr>
          <a:xfrm>
            <a:off x="8478859" y="5012494"/>
            <a:ext cx="787117" cy="1208634"/>
            <a:chOff x="465565" y="4514850"/>
            <a:chExt cx="787117" cy="120863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050C12-EA0C-4ED8-B41E-AE5EF7E56D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565" y="481031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5C272FC-207D-4359-832F-6E74C678C4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848" y="5143500"/>
              <a:ext cx="304719" cy="77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8145E0-8870-4970-AEE0-09287323FA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644" y="5221231"/>
              <a:ext cx="194922" cy="237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D82DDC-1171-45B0-9795-C1F6038C591D}"/>
                </a:ext>
              </a:extLst>
            </p:cNvPr>
            <p:cNvSpPr/>
            <p:nvPr/>
          </p:nvSpPr>
          <p:spPr>
            <a:xfrm>
              <a:off x="465565" y="4905435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D350299-D06F-4FEC-AA6F-A171B4387708}"/>
                </a:ext>
              </a:extLst>
            </p:cNvPr>
            <p:cNvSpPr/>
            <p:nvPr/>
          </p:nvSpPr>
          <p:spPr>
            <a:xfrm>
              <a:off x="952599" y="451485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CDA4BA-4FBB-4A17-B9C6-2557360CB7C9}"/>
                </a:ext>
              </a:extLst>
            </p:cNvPr>
            <p:cNvSpPr/>
            <p:nvPr/>
          </p:nvSpPr>
          <p:spPr>
            <a:xfrm>
              <a:off x="613202" y="5323374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37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14676-B47E-4188-9838-D053AE6D6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"/>
          <a:stretch/>
        </p:blipFill>
        <p:spPr>
          <a:xfrm>
            <a:off x="409168" y="0"/>
            <a:ext cx="7511542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8274C2-E84D-416D-B627-AC29D35BB155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63913" y="3755254"/>
            <a:ext cx="704850" cy="187875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F115F4-8390-4058-B60B-46D4A7932927}"/>
              </a:ext>
            </a:extLst>
          </p:cNvPr>
          <p:cNvSpPr txBox="1"/>
          <p:nvPr/>
        </p:nvSpPr>
        <p:spPr>
          <a:xfrm>
            <a:off x="359063" y="5634005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D6AA5-2655-40DF-9447-260C67F9DFDF}"/>
              </a:ext>
            </a:extLst>
          </p:cNvPr>
          <p:cNvSpPr txBox="1"/>
          <p:nvPr/>
        </p:nvSpPr>
        <p:spPr>
          <a:xfrm>
            <a:off x="7059126" y="6042265"/>
            <a:ext cx="1019452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3D1745-8D7F-4985-8102-479E0824F8E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925961" y="5113538"/>
            <a:ext cx="642891" cy="92872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C85080-CEA1-42BA-8AEE-86BC54010F86}"/>
              </a:ext>
            </a:extLst>
          </p:cNvPr>
          <p:cNvSpPr txBox="1"/>
          <p:nvPr/>
        </p:nvSpPr>
        <p:spPr>
          <a:xfrm>
            <a:off x="3610565" y="6042265"/>
            <a:ext cx="101945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61EC23-1104-4A48-B57F-BA1BE1DC655F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120291" y="4065973"/>
            <a:ext cx="735245" cy="197629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7872E5-6E72-4CB3-82AD-09C45F6E8CAA}"/>
              </a:ext>
            </a:extLst>
          </p:cNvPr>
          <p:cNvSpPr txBox="1"/>
          <p:nvPr/>
        </p:nvSpPr>
        <p:spPr>
          <a:xfrm>
            <a:off x="2142213" y="5534434"/>
            <a:ext cx="101945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F64E2A-A831-46CB-AE63-CC23EABAEB5E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2651939" y="3755254"/>
            <a:ext cx="751712" cy="177918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A7122E-BA60-4F1C-B531-991FB5B72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696" y="957995"/>
            <a:ext cx="1433280" cy="457643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5994FC-3AAC-4BC4-B79D-0E28552CC114}"/>
              </a:ext>
            </a:extLst>
          </p:cNvPr>
          <p:cNvSpPr txBox="1"/>
          <p:nvPr/>
        </p:nvSpPr>
        <p:spPr>
          <a:xfrm>
            <a:off x="8678479" y="500987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D0065B-F772-4DC5-9BC6-E056E5402A72}"/>
              </a:ext>
            </a:extLst>
          </p:cNvPr>
          <p:cNvGrpSpPr/>
          <p:nvPr/>
        </p:nvGrpSpPr>
        <p:grpSpPr>
          <a:xfrm>
            <a:off x="337202" y="132034"/>
            <a:ext cx="726711" cy="1192920"/>
            <a:chOff x="337202" y="133160"/>
            <a:chExt cx="726711" cy="119292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79F2F3-8D1D-4C73-B47E-E6F5325A7F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587F75-18A3-4A7D-96C8-3957BE3D2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97F602-058C-4175-B3DD-111D2251A8F1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726A67-DF39-48BD-A60A-13CB4636C8C6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0BC393-87CC-490C-BC46-19E9EFFA43E2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045EEA4-413F-4EFC-97C3-0A1958B89A74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78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AA0854-E57A-4366-9145-0880AE9A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" y="0"/>
            <a:ext cx="75706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0FBBA-B3C4-48D9-9DBE-1D4B617BCD77}"/>
              </a:ext>
            </a:extLst>
          </p:cNvPr>
          <p:cNvSpPr txBox="1"/>
          <p:nvPr/>
        </p:nvSpPr>
        <p:spPr>
          <a:xfrm>
            <a:off x="443883" y="5720865"/>
            <a:ext cx="1679094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slice showing convection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A5D174-3D5F-4FDD-B515-B5BA752A3AFA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283430" y="4287914"/>
            <a:ext cx="1779365" cy="143295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2D794B5-0E98-40FB-8CB5-9C7D7CC1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76" y="1011261"/>
            <a:ext cx="1433280" cy="457643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B91462-8B87-45ED-8D9B-77577C0AAE97}"/>
              </a:ext>
            </a:extLst>
          </p:cNvPr>
          <p:cNvSpPr txBox="1"/>
          <p:nvPr/>
        </p:nvSpPr>
        <p:spPr>
          <a:xfrm>
            <a:off x="8527559" y="554253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A4B27C-9071-4134-BE5B-A85BD220EF02}"/>
              </a:ext>
            </a:extLst>
          </p:cNvPr>
          <p:cNvGrpSpPr/>
          <p:nvPr/>
        </p:nvGrpSpPr>
        <p:grpSpPr>
          <a:xfrm>
            <a:off x="6585602" y="5381625"/>
            <a:ext cx="824848" cy="1134454"/>
            <a:chOff x="337202" y="133160"/>
            <a:chExt cx="726711" cy="11929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2015D3F-EAFE-466D-9B91-3A770D4232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6773931-0C09-4427-B150-60C1E6C54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123CD67-6CCF-43C1-ADBF-0B11D3199D3E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5EC5D1-940C-4B48-9C88-D8CDD49E9BD0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BB9A5B-BF22-4AF3-9974-F2B1815886CF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328EAB-EA10-4925-A23F-6DE49A917502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07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F3D5D9-89ED-4ED3-ACF3-9A8E2E7A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49" y="0"/>
            <a:ext cx="7412101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A1BA9D-63DA-486C-B1B4-681F7886F6DF}"/>
              </a:ext>
            </a:extLst>
          </p:cNvPr>
          <p:cNvSpPr txBox="1"/>
          <p:nvPr/>
        </p:nvSpPr>
        <p:spPr>
          <a:xfrm rot="1562904">
            <a:off x="6948776" y="315738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FF28B0-BFBD-421C-98FD-37959FBC29FD}"/>
              </a:ext>
            </a:extLst>
          </p:cNvPr>
          <p:cNvCxnSpPr>
            <a:cxnSpLocks/>
          </p:cNvCxnSpPr>
          <p:nvPr/>
        </p:nvCxnSpPr>
        <p:spPr>
          <a:xfrm flipH="1" flipV="1">
            <a:off x="6090083" y="69804"/>
            <a:ext cx="2367553" cy="124805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D598313-76D7-4BBE-9A86-8183F2B0BCBA}"/>
              </a:ext>
            </a:extLst>
          </p:cNvPr>
          <p:cNvCxnSpPr>
            <a:cxnSpLocks/>
          </p:cNvCxnSpPr>
          <p:nvPr/>
        </p:nvCxnSpPr>
        <p:spPr>
          <a:xfrm flipV="1">
            <a:off x="8235612" y="1766656"/>
            <a:ext cx="603842" cy="264879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BA8BAC9-9FB4-43DE-A75D-BC2C4BF9F2BF}"/>
              </a:ext>
            </a:extLst>
          </p:cNvPr>
          <p:cNvSpPr txBox="1"/>
          <p:nvPr/>
        </p:nvSpPr>
        <p:spPr>
          <a:xfrm rot="6198070">
            <a:off x="8314438" y="2929029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EFC5CC-1A8F-4EE7-AA6E-DCC7451C7831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1384385" y="3032207"/>
            <a:ext cx="541327" cy="6610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505F5E-3300-47C4-975D-1C8AA9C83587}"/>
              </a:ext>
            </a:extLst>
          </p:cNvPr>
          <p:cNvSpPr txBox="1"/>
          <p:nvPr/>
        </p:nvSpPr>
        <p:spPr>
          <a:xfrm>
            <a:off x="296503" y="2693653"/>
            <a:ext cx="108788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boundary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A19DA7-39F8-4AA0-90DE-7013BFD6DF86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2093838" y="3915267"/>
            <a:ext cx="1395086" cy="147136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D1E7F4-24C5-472C-AC94-79975D9F15EA}"/>
              </a:ext>
            </a:extLst>
          </p:cNvPr>
          <p:cNvSpPr txBox="1"/>
          <p:nvPr/>
        </p:nvSpPr>
        <p:spPr>
          <a:xfrm>
            <a:off x="684138" y="4878802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C48527-333F-484F-9C86-DB9D084D7590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068366" y="1087070"/>
            <a:ext cx="912812" cy="64501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A060CF1-C2DD-4945-B61B-47EDCEC99E73}"/>
              </a:ext>
            </a:extLst>
          </p:cNvPr>
          <p:cNvSpPr txBox="1"/>
          <p:nvPr/>
        </p:nvSpPr>
        <p:spPr>
          <a:xfrm>
            <a:off x="8276328" y="409962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EFC3B4-E5B4-46DA-A756-CB075D4CBE86}"/>
              </a:ext>
            </a:extLst>
          </p:cNvPr>
          <p:cNvSpPr txBox="1"/>
          <p:nvPr/>
        </p:nvSpPr>
        <p:spPr>
          <a:xfrm>
            <a:off x="2726854" y="1541119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AEA43A-BC87-4F6C-A8FC-8BA04A4C4EBA}"/>
              </a:ext>
            </a:extLst>
          </p:cNvPr>
          <p:cNvSpPr txBox="1"/>
          <p:nvPr/>
        </p:nvSpPr>
        <p:spPr>
          <a:xfrm>
            <a:off x="3872800" y="1012458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1624F5-0657-426E-978C-E6F7E1B4424C}"/>
              </a:ext>
            </a:extLst>
          </p:cNvPr>
          <p:cNvSpPr txBox="1"/>
          <p:nvPr/>
        </p:nvSpPr>
        <p:spPr>
          <a:xfrm>
            <a:off x="4808673" y="640748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CF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EB6911-8BDB-49E2-B597-16713CB79F33}"/>
              </a:ext>
            </a:extLst>
          </p:cNvPr>
          <p:cNvSpPr txBox="1"/>
          <p:nvPr/>
        </p:nvSpPr>
        <p:spPr>
          <a:xfrm>
            <a:off x="5627823" y="335350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HF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11F0F5-6426-4F14-BAAD-915B5B7BF887}"/>
              </a:ext>
            </a:extLst>
          </p:cNvPr>
          <p:cNvSpPr txBox="1"/>
          <p:nvPr/>
        </p:nvSpPr>
        <p:spPr>
          <a:xfrm>
            <a:off x="7542395" y="4709525"/>
            <a:ext cx="693217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56E71B-E6F0-4F49-8D1B-6861FF85F66E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7889004" y="4190260"/>
            <a:ext cx="119069" cy="51926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1258AB-822D-4C1A-BBDC-0301869DBD17}"/>
              </a:ext>
            </a:extLst>
          </p:cNvPr>
          <p:cNvCxnSpPr>
            <a:cxnSpLocks/>
          </p:cNvCxnSpPr>
          <p:nvPr/>
        </p:nvCxnSpPr>
        <p:spPr>
          <a:xfrm flipH="1">
            <a:off x="1448364" y="105097"/>
            <a:ext cx="3940698" cy="136626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E17D8FC-6C19-406A-8855-76F92CECA3AB}"/>
              </a:ext>
            </a:extLst>
          </p:cNvPr>
          <p:cNvSpPr txBox="1"/>
          <p:nvPr/>
        </p:nvSpPr>
        <p:spPr>
          <a:xfrm rot="20553312">
            <a:off x="2601609" y="378626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260 mm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03BEBE-9081-4F6A-AE27-C3EB87C16848}"/>
              </a:ext>
            </a:extLst>
          </p:cNvPr>
          <p:cNvCxnSpPr>
            <a:cxnSpLocks/>
          </p:cNvCxnSpPr>
          <p:nvPr/>
        </p:nvCxnSpPr>
        <p:spPr>
          <a:xfrm flipH="1">
            <a:off x="4688301" y="6019060"/>
            <a:ext cx="939522" cy="54894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sm" len="med"/>
            <a:tailEnd type="arrow" w="sm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139BE30-36F7-4593-9BE9-0336F54735D5}"/>
              </a:ext>
            </a:extLst>
          </p:cNvPr>
          <p:cNvSpPr txBox="1"/>
          <p:nvPr/>
        </p:nvSpPr>
        <p:spPr>
          <a:xfrm>
            <a:off x="5039043" y="6398727"/>
            <a:ext cx="1722888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mm meshes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DAF324-11A6-4C22-8C0F-177C7875AE43}"/>
              </a:ext>
            </a:extLst>
          </p:cNvPr>
          <p:cNvSpPr txBox="1"/>
          <p:nvPr/>
        </p:nvSpPr>
        <p:spPr>
          <a:xfrm>
            <a:off x="7423569" y="5186395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 within cavity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FE39CC-CF3B-4BC5-BCB7-0EBB704FD79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356412" y="5081298"/>
            <a:ext cx="1067157" cy="61292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69E38D1-356C-46BF-A675-FDB26C32CA29}"/>
              </a:ext>
            </a:extLst>
          </p:cNvPr>
          <p:cNvSpPr txBox="1"/>
          <p:nvPr/>
        </p:nvSpPr>
        <p:spPr>
          <a:xfrm>
            <a:off x="5823308" y="5768282"/>
            <a:ext cx="137438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mm mesh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54A326-25C1-46DC-8B4D-CC354834007D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356412" y="5386633"/>
            <a:ext cx="154088" cy="38164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140B0F-1301-481B-A240-5D213062BFFB}"/>
              </a:ext>
            </a:extLst>
          </p:cNvPr>
          <p:cNvGrpSpPr/>
          <p:nvPr/>
        </p:nvGrpSpPr>
        <p:grpSpPr>
          <a:xfrm>
            <a:off x="296330" y="594772"/>
            <a:ext cx="787117" cy="1208634"/>
            <a:chOff x="465565" y="4514850"/>
            <a:chExt cx="787117" cy="120863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79BBDDC-D152-46B7-963A-8BBACC1026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565" y="481031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1FC8B9-2424-4F56-B062-525B2FE4C0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848" y="5143500"/>
              <a:ext cx="304719" cy="77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50722BF-A47E-4F1B-BE9F-8092FB191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644" y="5221231"/>
              <a:ext cx="194922" cy="237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9C0454-8EE7-454C-91C2-19CE3D98C6AC}"/>
                </a:ext>
              </a:extLst>
            </p:cNvPr>
            <p:cNvSpPr/>
            <p:nvPr/>
          </p:nvSpPr>
          <p:spPr>
            <a:xfrm>
              <a:off x="465565" y="4905435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BE0C1A-BB26-4F67-8E50-97D11704D470}"/>
                </a:ext>
              </a:extLst>
            </p:cNvPr>
            <p:cNvSpPr/>
            <p:nvPr/>
          </p:nvSpPr>
          <p:spPr>
            <a:xfrm>
              <a:off x="952599" y="451485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45C81EA-C901-40FA-B6F6-BE88DFCB025F}"/>
                </a:ext>
              </a:extLst>
            </p:cNvPr>
            <p:cNvSpPr/>
            <p:nvPr/>
          </p:nvSpPr>
          <p:spPr>
            <a:xfrm>
              <a:off x="613202" y="5323374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80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6E00E9-BD62-46D7-AF43-B1344A3F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52" y="0"/>
            <a:ext cx="7506165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1A8977-4BE7-4D51-BAF9-726B7082BDC0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063913" y="3755254"/>
            <a:ext cx="704850" cy="187875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6F7848-C1F7-4A0D-A40C-E83D581ADAFD}"/>
              </a:ext>
            </a:extLst>
          </p:cNvPr>
          <p:cNvSpPr txBox="1"/>
          <p:nvPr/>
        </p:nvSpPr>
        <p:spPr>
          <a:xfrm>
            <a:off x="359063" y="5634005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CA352-7FA2-4F41-9EB7-D2A14CEBF688}"/>
              </a:ext>
            </a:extLst>
          </p:cNvPr>
          <p:cNvSpPr txBox="1"/>
          <p:nvPr/>
        </p:nvSpPr>
        <p:spPr>
          <a:xfrm>
            <a:off x="7408060" y="6042265"/>
            <a:ext cx="1019452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83D345-278B-4278-AB8E-8E4085AED43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274895" y="5113538"/>
            <a:ext cx="642891" cy="92872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626146-C135-4BC6-A2BA-FF604B82E79C}"/>
              </a:ext>
            </a:extLst>
          </p:cNvPr>
          <p:cNvSpPr txBox="1"/>
          <p:nvPr/>
        </p:nvSpPr>
        <p:spPr>
          <a:xfrm>
            <a:off x="3610565" y="6042265"/>
            <a:ext cx="101945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C1B8B9-46DA-4639-96C3-BC499454CE2B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120291" y="4093921"/>
            <a:ext cx="832709" cy="194834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840499-EA20-41B6-A326-18DAF0DA1A82}"/>
              </a:ext>
            </a:extLst>
          </p:cNvPr>
          <p:cNvSpPr txBox="1"/>
          <p:nvPr/>
        </p:nvSpPr>
        <p:spPr>
          <a:xfrm>
            <a:off x="1886187" y="5972559"/>
            <a:ext cx="146835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 within cavity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39508F-2891-44FD-B019-D53BA04259EC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620363" y="4093921"/>
            <a:ext cx="1035922" cy="187863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0F3A10-6C24-4AFC-B76A-4B2363FCAB49}"/>
              </a:ext>
            </a:extLst>
          </p:cNvPr>
          <p:cNvSpPr txBox="1"/>
          <p:nvPr/>
        </p:nvSpPr>
        <p:spPr>
          <a:xfrm>
            <a:off x="88754" y="3362087"/>
            <a:ext cx="101945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DED753-8AA0-4140-9C16-641125A77C25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598480" y="1722268"/>
            <a:ext cx="2535337" cy="163981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703DC63-D27F-4323-B4B9-2EDCB8E55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857" y="661893"/>
            <a:ext cx="1479024" cy="471848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9D71C1-9813-4589-A28D-DDB22B757179}"/>
              </a:ext>
            </a:extLst>
          </p:cNvPr>
          <p:cNvSpPr txBox="1"/>
          <p:nvPr/>
        </p:nvSpPr>
        <p:spPr>
          <a:xfrm>
            <a:off x="8742512" y="199147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F6CAC8-8D16-4ED4-837D-A0F97F182846}"/>
              </a:ext>
            </a:extLst>
          </p:cNvPr>
          <p:cNvGrpSpPr/>
          <p:nvPr/>
        </p:nvGrpSpPr>
        <p:grpSpPr>
          <a:xfrm>
            <a:off x="337202" y="199146"/>
            <a:ext cx="726711" cy="1125807"/>
            <a:chOff x="337202" y="133160"/>
            <a:chExt cx="726711" cy="119292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A6BA69-2906-433A-96C8-582214C54A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B9F4A5-1C87-4BAB-BBC8-994FCF2244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D26FB8-6C25-484F-9A61-694E01E875C4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7DA56E-452E-4892-BE6B-6619D651EB5F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38E56C-7ED0-4E66-985D-5C44A7A484EF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49C4FF-4886-4B41-B531-54C6295A9A5E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659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6737C5-FEBD-4FFE-86C6-46B4ADDB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119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EA0B43-BE5D-4E1A-A749-A8E2F7C7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240" y="552720"/>
            <a:ext cx="1794671" cy="575256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5DA00-4CF6-468C-9EF5-7614CB9B8ADA}"/>
              </a:ext>
            </a:extLst>
          </p:cNvPr>
          <p:cNvSpPr txBox="1"/>
          <p:nvPr/>
        </p:nvSpPr>
        <p:spPr>
          <a:xfrm>
            <a:off x="8489718" y="119248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6D2C7D-FCA0-4454-94D3-1CA5730158C1}"/>
              </a:ext>
            </a:extLst>
          </p:cNvPr>
          <p:cNvGrpSpPr/>
          <p:nvPr/>
        </p:nvGrpSpPr>
        <p:grpSpPr>
          <a:xfrm>
            <a:off x="622952" y="5351734"/>
            <a:ext cx="726711" cy="1192920"/>
            <a:chOff x="337202" y="133160"/>
            <a:chExt cx="726711" cy="11929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808072-C9D0-42B9-AE47-0D811EF01A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603791-DEE1-44C7-B63C-C65E452E3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52294A-F6FC-4A95-8C6D-8C038E3F322B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2E90BE-C205-44DF-AA75-C149264AF9E2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562C2E-61FC-4C02-82C9-93C7273A875A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2BD990-1089-4916-A9BE-CFE37F216979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07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14E72C-9761-4525-8D1F-6356596B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354" y="614446"/>
            <a:ext cx="1794671" cy="575256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CB96CE-CC8D-4EE6-BE5B-99D03E671AD8}"/>
              </a:ext>
            </a:extLst>
          </p:cNvPr>
          <p:cNvSpPr txBox="1"/>
          <p:nvPr/>
        </p:nvSpPr>
        <p:spPr>
          <a:xfrm>
            <a:off x="8626832" y="180974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34F08-0CB7-4A2E-8EC8-BD1A7F11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811" y="0"/>
            <a:ext cx="780444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A0B8E13-FD20-4237-B1BD-D72414947043}"/>
              </a:ext>
            </a:extLst>
          </p:cNvPr>
          <p:cNvGrpSpPr/>
          <p:nvPr/>
        </p:nvGrpSpPr>
        <p:grpSpPr>
          <a:xfrm>
            <a:off x="470552" y="5380309"/>
            <a:ext cx="726711" cy="1192920"/>
            <a:chOff x="337202" y="133160"/>
            <a:chExt cx="726711" cy="11929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25073AE-BC20-487A-AEAA-BDC7EF1874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770C8F-0CBD-4DF5-B109-D3632BFD2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1941D51-9699-4B7C-98AE-A7698E8B45D6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5F6E03-5FB8-469A-A8DD-92A8E6D513C4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CE8FC5-5F59-48EA-A170-62B7D6B8F7A9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CD09DB-F1DB-492D-918A-BCDF01C4D72F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06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1BA7F9-04F2-46CF-B0BC-BFE38475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261" y="552720"/>
            <a:ext cx="1794671" cy="575256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41A16-5E5E-457B-ACC0-38F5E6DDEF49}"/>
              </a:ext>
            </a:extLst>
          </p:cNvPr>
          <p:cNvSpPr txBox="1"/>
          <p:nvPr/>
        </p:nvSpPr>
        <p:spPr>
          <a:xfrm>
            <a:off x="8560739" y="119248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AD5DFC-D868-4693-9F86-282DBAB5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90865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65FEB3-3BE5-41FE-AE66-0FEAC0F18BCE}"/>
              </a:ext>
            </a:extLst>
          </p:cNvPr>
          <p:cNvGrpSpPr/>
          <p:nvPr/>
        </p:nvGrpSpPr>
        <p:grpSpPr>
          <a:xfrm>
            <a:off x="565802" y="5370784"/>
            <a:ext cx="726711" cy="1192920"/>
            <a:chOff x="337202" y="133160"/>
            <a:chExt cx="726711" cy="11929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3709BDE-B3DF-4E42-9E26-8564D1D5FB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5CB991F-0E68-40D7-A444-855800108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77833D-3A34-4442-B4F9-4A6F28AE1E08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9F69D-2BE8-439A-8C60-C5C982031CDE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EF6FEC-356B-4EC4-8756-8BFA14275910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5E838C-E887-4F9F-BE23-226397835C01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224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1121A2-1D14-4D66-BB81-1148E563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78" y="289996"/>
            <a:ext cx="7251663" cy="6568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A70200-57DA-4F38-851F-1F144CFBD8AB}"/>
              </a:ext>
            </a:extLst>
          </p:cNvPr>
          <p:cNvSpPr txBox="1"/>
          <p:nvPr/>
        </p:nvSpPr>
        <p:spPr>
          <a:xfrm rot="1562904">
            <a:off x="6948776" y="315738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F72D4B-474E-4CD0-98BD-FF9C38372A84}"/>
              </a:ext>
            </a:extLst>
          </p:cNvPr>
          <p:cNvCxnSpPr>
            <a:cxnSpLocks/>
          </p:cNvCxnSpPr>
          <p:nvPr/>
        </p:nvCxnSpPr>
        <p:spPr>
          <a:xfrm flipH="1" flipV="1">
            <a:off x="5921406" y="115483"/>
            <a:ext cx="2536231" cy="120237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8F730F-4E7D-40C1-8FA1-230C095EBBB6}"/>
              </a:ext>
            </a:extLst>
          </p:cNvPr>
          <p:cNvCxnSpPr>
            <a:cxnSpLocks/>
          </p:cNvCxnSpPr>
          <p:nvPr/>
        </p:nvCxnSpPr>
        <p:spPr>
          <a:xfrm flipV="1">
            <a:off x="8235612" y="1766656"/>
            <a:ext cx="603842" cy="264879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7C4B19-9FA2-46F4-9D0A-9F0775D4BDE9}"/>
              </a:ext>
            </a:extLst>
          </p:cNvPr>
          <p:cNvSpPr txBox="1"/>
          <p:nvPr/>
        </p:nvSpPr>
        <p:spPr>
          <a:xfrm rot="6198070">
            <a:off x="8314438" y="2929029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E305C0-69A4-4C1C-BE7B-0CC759C19B6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384385" y="3032207"/>
            <a:ext cx="541327" cy="6610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238A1A-B472-400B-B13D-671B0BB57CC7}"/>
              </a:ext>
            </a:extLst>
          </p:cNvPr>
          <p:cNvSpPr txBox="1"/>
          <p:nvPr/>
        </p:nvSpPr>
        <p:spPr>
          <a:xfrm>
            <a:off x="296503" y="2693653"/>
            <a:ext cx="108788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boundary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57C9BA-0BD0-42FD-B49A-5A35E9FFCED7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093838" y="3915267"/>
            <a:ext cx="1395086" cy="147136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B7627F-0894-4BEB-B165-FC73F9AEA662}"/>
              </a:ext>
            </a:extLst>
          </p:cNvPr>
          <p:cNvSpPr txBox="1"/>
          <p:nvPr/>
        </p:nvSpPr>
        <p:spPr>
          <a:xfrm>
            <a:off x="684138" y="4878802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68FE02-63A8-4AAC-9D58-82C673CB0E9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7780899" y="1012458"/>
            <a:ext cx="1367300" cy="78779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EAA73F-9AAE-407F-B821-247D4084A0B0}"/>
              </a:ext>
            </a:extLst>
          </p:cNvPr>
          <p:cNvSpPr txBox="1"/>
          <p:nvPr/>
        </p:nvSpPr>
        <p:spPr>
          <a:xfrm>
            <a:off x="8443349" y="335350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308E9-60E8-4340-99CA-181ED6CB8612}"/>
              </a:ext>
            </a:extLst>
          </p:cNvPr>
          <p:cNvSpPr txBox="1"/>
          <p:nvPr/>
        </p:nvSpPr>
        <p:spPr>
          <a:xfrm>
            <a:off x="2726854" y="1541119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77292-B284-4EC0-9CAE-F9865B040751}"/>
              </a:ext>
            </a:extLst>
          </p:cNvPr>
          <p:cNvSpPr txBox="1"/>
          <p:nvPr/>
        </p:nvSpPr>
        <p:spPr>
          <a:xfrm>
            <a:off x="3872800" y="1012458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91E83F-0E1F-4690-B49A-00D764C23F3A}"/>
              </a:ext>
            </a:extLst>
          </p:cNvPr>
          <p:cNvSpPr txBox="1"/>
          <p:nvPr/>
        </p:nvSpPr>
        <p:spPr>
          <a:xfrm>
            <a:off x="4808673" y="640748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CF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85FE8-03F2-4804-866D-7CB4D9389B53}"/>
              </a:ext>
            </a:extLst>
          </p:cNvPr>
          <p:cNvSpPr txBox="1"/>
          <p:nvPr/>
        </p:nvSpPr>
        <p:spPr>
          <a:xfrm>
            <a:off x="5627823" y="335350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HF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EE20E-6708-4468-8B86-4770A8B70CF2}"/>
              </a:ext>
            </a:extLst>
          </p:cNvPr>
          <p:cNvSpPr txBox="1"/>
          <p:nvPr/>
        </p:nvSpPr>
        <p:spPr>
          <a:xfrm>
            <a:off x="7542395" y="4709525"/>
            <a:ext cx="693217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B665C9-BA82-4C53-AF15-3B76983B34E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780899" y="3915267"/>
            <a:ext cx="108105" cy="79425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DFDB66-2B0F-4CCA-B5E7-B197BDBC9767}"/>
              </a:ext>
            </a:extLst>
          </p:cNvPr>
          <p:cNvCxnSpPr>
            <a:cxnSpLocks/>
          </p:cNvCxnSpPr>
          <p:nvPr/>
        </p:nvCxnSpPr>
        <p:spPr>
          <a:xfrm flipH="1">
            <a:off x="1544715" y="105097"/>
            <a:ext cx="4172505" cy="121275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453ED5-73FA-4942-94B7-34ADBE0F02B5}"/>
              </a:ext>
            </a:extLst>
          </p:cNvPr>
          <p:cNvSpPr txBox="1"/>
          <p:nvPr/>
        </p:nvSpPr>
        <p:spPr>
          <a:xfrm rot="20553312">
            <a:off x="2601609" y="378626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264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89C766-A329-4C7E-9957-88C8A54F0E00}"/>
              </a:ext>
            </a:extLst>
          </p:cNvPr>
          <p:cNvCxnSpPr>
            <a:cxnSpLocks/>
          </p:cNvCxnSpPr>
          <p:nvPr/>
        </p:nvCxnSpPr>
        <p:spPr>
          <a:xfrm flipH="1">
            <a:off x="4688301" y="6019060"/>
            <a:ext cx="939522" cy="54894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sm" len="med"/>
            <a:tailEnd type="arrow" w="sm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DFE7DF-CA73-4659-BC0A-C3C1CEFB6D10}"/>
              </a:ext>
            </a:extLst>
          </p:cNvPr>
          <p:cNvSpPr txBox="1"/>
          <p:nvPr/>
        </p:nvSpPr>
        <p:spPr>
          <a:xfrm>
            <a:off x="5039043" y="6398727"/>
            <a:ext cx="1722888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mm meshes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088A8-7D54-4910-BCAF-0F4114C6424C}"/>
              </a:ext>
            </a:extLst>
          </p:cNvPr>
          <p:cNvSpPr txBox="1"/>
          <p:nvPr/>
        </p:nvSpPr>
        <p:spPr>
          <a:xfrm>
            <a:off x="6817004" y="5342317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 insulation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21E596-8AB5-4C00-8C2E-37E2F26F7A8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57421" y="4962617"/>
            <a:ext cx="1259583" cy="88753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A45C70-0447-4469-BF02-6C6F3F951094}"/>
              </a:ext>
            </a:extLst>
          </p:cNvPr>
          <p:cNvGrpSpPr/>
          <p:nvPr/>
        </p:nvGrpSpPr>
        <p:grpSpPr>
          <a:xfrm>
            <a:off x="8592236" y="4962617"/>
            <a:ext cx="787117" cy="1208634"/>
            <a:chOff x="465565" y="4514850"/>
            <a:chExt cx="787117" cy="120863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F20D89-28BA-40D6-8A0F-B628460824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565" y="481031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97FE257-B709-4C04-B97E-BEA9F3EA3E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848" y="5143500"/>
              <a:ext cx="304719" cy="77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7A920A6-5A4B-40EB-AA1C-2EB310E1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644" y="5221231"/>
              <a:ext cx="194922" cy="237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42C5E4-20E3-47D8-BE2D-E2CAEE121033}"/>
                </a:ext>
              </a:extLst>
            </p:cNvPr>
            <p:cNvSpPr/>
            <p:nvPr/>
          </p:nvSpPr>
          <p:spPr>
            <a:xfrm>
              <a:off x="465565" y="4905435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A923C5-3D3B-48A8-9783-9F43F2064408}"/>
                </a:ext>
              </a:extLst>
            </p:cNvPr>
            <p:cNvSpPr/>
            <p:nvPr/>
          </p:nvSpPr>
          <p:spPr>
            <a:xfrm>
              <a:off x="952599" y="451485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0DC635-CABF-48F2-808B-6FA5094EA06D}"/>
                </a:ext>
              </a:extLst>
            </p:cNvPr>
            <p:cNvSpPr/>
            <p:nvPr/>
          </p:nvSpPr>
          <p:spPr>
            <a:xfrm>
              <a:off x="613202" y="5323374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446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A close up of a logo&#10;&#10;Description automatically generated">
            <a:extLst>
              <a:ext uri="{FF2B5EF4-FFF2-40B4-BE49-F238E27FC236}">
                <a16:creationId xmlns:a16="http://schemas.microsoft.com/office/drawing/2014/main" id="{19F3F9D3-25A6-439B-A6E1-70B930694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0" t="2403" r="11595" b="2680"/>
          <a:stretch/>
        </p:blipFill>
        <p:spPr>
          <a:xfrm rot="16200000">
            <a:off x="2217683" y="-1224215"/>
            <a:ext cx="5470629" cy="990600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2A426AA-66B0-4FE5-8CA9-C0E7E404544D}"/>
              </a:ext>
            </a:extLst>
          </p:cNvPr>
          <p:cNvSpPr/>
          <p:nvPr/>
        </p:nvSpPr>
        <p:spPr>
          <a:xfrm>
            <a:off x="4022643" y="-28575"/>
            <a:ext cx="14301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DA8136-C350-49D8-9315-F4C4FFCCD07C}"/>
              </a:ext>
            </a:extLst>
          </p:cNvPr>
          <p:cNvSpPr/>
          <p:nvPr/>
        </p:nvSpPr>
        <p:spPr>
          <a:xfrm>
            <a:off x="8626002" y="9116856"/>
            <a:ext cx="21066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</p:txBody>
      </p:sp>
      <p:pic>
        <p:nvPicPr>
          <p:cNvPr id="48" name="Graphic 47" descr="Fire">
            <a:extLst>
              <a:ext uri="{FF2B5EF4-FFF2-40B4-BE49-F238E27FC236}">
                <a16:creationId xmlns:a16="http://schemas.microsoft.com/office/drawing/2014/main" id="{B2FE510C-B911-4AFB-A564-E5F7F9FC3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084" y="451200"/>
            <a:ext cx="676275" cy="676275"/>
          </a:xfrm>
          <a:prstGeom prst="rect">
            <a:avLst/>
          </a:prstGeom>
        </p:spPr>
      </p:pic>
      <p:pic>
        <p:nvPicPr>
          <p:cNvPr id="49" name="Graphic 48" descr="Fire">
            <a:extLst>
              <a:ext uri="{FF2B5EF4-FFF2-40B4-BE49-F238E27FC236}">
                <a16:creationId xmlns:a16="http://schemas.microsoft.com/office/drawing/2014/main" id="{39B8279E-EC50-4639-9A4A-FD2AB76E6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2642" y="455964"/>
            <a:ext cx="676275" cy="676275"/>
          </a:xfrm>
          <a:prstGeom prst="rect">
            <a:avLst/>
          </a:prstGeom>
        </p:spPr>
      </p:pic>
      <p:pic>
        <p:nvPicPr>
          <p:cNvPr id="50" name="Graphic 49" descr="Fire">
            <a:extLst>
              <a:ext uri="{FF2B5EF4-FFF2-40B4-BE49-F238E27FC236}">
                <a16:creationId xmlns:a16="http://schemas.microsoft.com/office/drawing/2014/main" id="{AA9AD4E2-17E5-41BF-805B-39B088814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65" y="478541"/>
            <a:ext cx="676275" cy="676275"/>
          </a:xfrm>
          <a:prstGeom prst="rect">
            <a:avLst/>
          </a:prstGeom>
        </p:spPr>
      </p:pic>
      <p:pic>
        <p:nvPicPr>
          <p:cNvPr id="51" name="Graphic 50" descr="Fire">
            <a:extLst>
              <a:ext uri="{FF2B5EF4-FFF2-40B4-BE49-F238E27FC236}">
                <a16:creationId xmlns:a16="http://schemas.microsoft.com/office/drawing/2014/main" id="{598CE6B1-68C9-449A-B7FD-1F860B139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6761" y="455964"/>
            <a:ext cx="676275" cy="676275"/>
          </a:xfrm>
          <a:prstGeom prst="rect">
            <a:avLst/>
          </a:prstGeom>
        </p:spPr>
      </p:pic>
      <p:pic>
        <p:nvPicPr>
          <p:cNvPr id="52" name="Graphic 51" descr="Fire">
            <a:extLst>
              <a:ext uri="{FF2B5EF4-FFF2-40B4-BE49-F238E27FC236}">
                <a16:creationId xmlns:a16="http://schemas.microsoft.com/office/drawing/2014/main" id="{B1C425EC-1690-43BD-8E0B-E646D3C86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6691" y="470251"/>
            <a:ext cx="676275" cy="676275"/>
          </a:xfrm>
          <a:prstGeom prst="rect">
            <a:avLst/>
          </a:prstGeom>
        </p:spPr>
      </p:pic>
      <p:pic>
        <p:nvPicPr>
          <p:cNvPr id="53" name="Graphic 52" descr="Fire">
            <a:extLst>
              <a:ext uri="{FF2B5EF4-FFF2-40B4-BE49-F238E27FC236}">
                <a16:creationId xmlns:a16="http://schemas.microsoft.com/office/drawing/2014/main" id="{E8A52526-7404-4D4D-8D7E-FA912ABA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0880" y="451201"/>
            <a:ext cx="676275" cy="676275"/>
          </a:xfrm>
          <a:prstGeom prst="rect">
            <a:avLst/>
          </a:prstGeom>
        </p:spPr>
      </p:pic>
      <p:pic>
        <p:nvPicPr>
          <p:cNvPr id="54" name="Graphic 53" descr="Fire">
            <a:extLst>
              <a:ext uri="{FF2B5EF4-FFF2-40B4-BE49-F238E27FC236}">
                <a16:creationId xmlns:a16="http://schemas.microsoft.com/office/drawing/2014/main" id="{26569018-028F-40A9-8565-F8A1D9947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4749" y="451201"/>
            <a:ext cx="676275" cy="676275"/>
          </a:xfrm>
          <a:prstGeom prst="rect">
            <a:avLst/>
          </a:prstGeom>
        </p:spPr>
      </p:pic>
      <p:pic>
        <p:nvPicPr>
          <p:cNvPr id="55" name="Graphic 54" descr="Fire">
            <a:extLst>
              <a:ext uri="{FF2B5EF4-FFF2-40B4-BE49-F238E27FC236}">
                <a16:creationId xmlns:a16="http://schemas.microsoft.com/office/drawing/2014/main" id="{30EF811C-CAD3-4C44-9C1F-6076BD3A3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8618" y="451201"/>
            <a:ext cx="676275" cy="676275"/>
          </a:xfrm>
          <a:prstGeom prst="rect">
            <a:avLst/>
          </a:prstGeom>
        </p:spPr>
      </p:pic>
      <p:pic>
        <p:nvPicPr>
          <p:cNvPr id="56" name="Graphic 55" descr="Fire">
            <a:extLst>
              <a:ext uri="{FF2B5EF4-FFF2-40B4-BE49-F238E27FC236}">
                <a16:creationId xmlns:a16="http://schemas.microsoft.com/office/drawing/2014/main" id="{DF742947-D3A6-4DB3-96F1-3A0FCF3B8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1576" y="451819"/>
            <a:ext cx="676275" cy="67627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E7F5383-0EC8-4D4A-AD00-E8832772019F}"/>
              </a:ext>
            </a:extLst>
          </p:cNvPr>
          <p:cNvSpPr/>
          <p:nvPr/>
        </p:nvSpPr>
        <p:spPr>
          <a:xfrm>
            <a:off x="6937761" y="3672068"/>
            <a:ext cx="23664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Radiation + Convection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7B17652-CED1-490D-B377-7380DBD31DA1}"/>
              </a:ext>
            </a:extLst>
          </p:cNvPr>
          <p:cNvCxnSpPr/>
          <p:nvPr/>
        </p:nvCxnSpPr>
        <p:spPr>
          <a:xfrm>
            <a:off x="371475" y="1927225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EC617-C95C-4CA0-8F25-CCC93628DFA4}"/>
              </a:ext>
            </a:extLst>
          </p:cNvPr>
          <p:cNvCxnSpPr/>
          <p:nvPr/>
        </p:nvCxnSpPr>
        <p:spPr>
          <a:xfrm>
            <a:off x="914400" y="1927225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D599D2-5274-498C-97F3-372A1B67C9AA}"/>
              </a:ext>
            </a:extLst>
          </p:cNvPr>
          <p:cNvCxnSpPr/>
          <p:nvPr/>
        </p:nvCxnSpPr>
        <p:spPr>
          <a:xfrm>
            <a:off x="1416917" y="1927220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DF3EE62-C3B7-4478-A59D-420C977793E8}"/>
              </a:ext>
            </a:extLst>
          </p:cNvPr>
          <p:cNvCxnSpPr/>
          <p:nvPr/>
        </p:nvCxnSpPr>
        <p:spPr>
          <a:xfrm>
            <a:off x="1976584" y="1927221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F49B5B4-0F00-4836-B5BC-0FF1073D6941}"/>
              </a:ext>
            </a:extLst>
          </p:cNvPr>
          <p:cNvCxnSpPr/>
          <p:nvPr/>
        </p:nvCxnSpPr>
        <p:spPr>
          <a:xfrm>
            <a:off x="4846691" y="1927220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DF0E38-C617-4A3C-B486-734D50D61366}"/>
              </a:ext>
            </a:extLst>
          </p:cNvPr>
          <p:cNvCxnSpPr/>
          <p:nvPr/>
        </p:nvCxnSpPr>
        <p:spPr>
          <a:xfrm>
            <a:off x="5284841" y="1927220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97AFFE0-2C1E-4CF2-B19A-895B2771288A}"/>
              </a:ext>
            </a:extLst>
          </p:cNvPr>
          <p:cNvCxnSpPr/>
          <p:nvPr/>
        </p:nvCxnSpPr>
        <p:spPr>
          <a:xfrm>
            <a:off x="4846691" y="2894766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3BEA889-C0E1-4F38-86A4-9CBF7AFB312E}"/>
              </a:ext>
            </a:extLst>
          </p:cNvPr>
          <p:cNvCxnSpPr/>
          <p:nvPr/>
        </p:nvCxnSpPr>
        <p:spPr>
          <a:xfrm>
            <a:off x="5292832" y="2894766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FE24E9F-B8D3-4A93-BC48-0ABBEC6DA738}"/>
              </a:ext>
            </a:extLst>
          </p:cNvPr>
          <p:cNvCxnSpPr>
            <a:cxnSpLocks/>
          </p:cNvCxnSpPr>
          <p:nvPr/>
        </p:nvCxnSpPr>
        <p:spPr>
          <a:xfrm flipV="1">
            <a:off x="3801278" y="2255833"/>
            <a:ext cx="556561" cy="26065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FBE32EF-858C-45AD-9B6B-84C0268DAA73}"/>
              </a:ext>
            </a:extLst>
          </p:cNvPr>
          <p:cNvCxnSpPr>
            <a:cxnSpLocks/>
          </p:cNvCxnSpPr>
          <p:nvPr/>
        </p:nvCxnSpPr>
        <p:spPr>
          <a:xfrm flipV="1">
            <a:off x="3801278" y="2677725"/>
            <a:ext cx="581758" cy="1034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582DC37-FA3D-44AE-A751-0B2FE51CFB69}"/>
              </a:ext>
            </a:extLst>
          </p:cNvPr>
          <p:cNvCxnSpPr>
            <a:cxnSpLocks/>
          </p:cNvCxnSpPr>
          <p:nvPr/>
        </p:nvCxnSpPr>
        <p:spPr>
          <a:xfrm>
            <a:off x="3793459" y="2894772"/>
            <a:ext cx="589577" cy="18619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62A74DD-434B-4493-821F-3B5F9828A891}"/>
              </a:ext>
            </a:extLst>
          </p:cNvPr>
          <p:cNvSpPr/>
          <p:nvPr/>
        </p:nvSpPr>
        <p:spPr>
          <a:xfrm>
            <a:off x="3899665" y="6234041"/>
            <a:ext cx="21066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9ADB719-D41F-43DF-95DA-EC87763D62E7}"/>
              </a:ext>
            </a:extLst>
          </p:cNvPr>
          <p:cNvCxnSpPr>
            <a:cxnSpLocks/>
          </p:cNvCxnSpPr>
          <p:nvPr/>
        </p:nvCxnSpPr>
        <p:spPr>
          <a:xfrm flipV="1">
            <a:off x="5762723" y="2193968"/>
            <a:ext cx="556561" cy="26065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26B5EC9-08A0-4734-9865-CA93CB1E887E}"/>
              </a:ext>
            </a:extLst>
          </p:cNvPr>
          <p:cNvCxnSpPr>
            <a:cxnSpLocks/>
          </p:cNvCxnSpPr>
          <p:nvPr/>
        </p:nvCxnSpPr>
        <p:spPr>
          <a:xfrm flipV="1">
            <a:off x="5762723" y="2615860"/>
            <a:ext cx="581758" cy="1034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920C04A-7856-41FF-A29D-8E9CD7952220}"/>
              </a:ext>
            </a:extLst>
          </p:cNvPr>
          <p:cNvCxnSpPr>
            <a:cxnSpLocks/>
          </p:cNvCxnSpPr>
          <p:nvPr/>
        </p:nvCxnSpPr>
        <p:spPr>
          <a:xfrm>
            <a:off x="5754904" y="2832907"/>
            <a:ext cx="589577" cy="18619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BC27E8-A100-40CB-8423-A60DCFCA408D}"/>
              </a:ext>
            </a:extLst>
          </p:cNvPr>
          <p:cNvCxnSpPr>
            <a:cxnSpLocks/>
          </p:cNvCxnSpPr>
          <p:nvPr/>
        </p:nvCxnSpPr>
        <p:spPr>
          <a:xfrm flipV="1">
            <a:off x="5779413" y="4355176"/>
            <a:ext cx="556561" cy="26065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D812DBC-2A13-419A-B605-4DCB9C82D350}"/>
              </a:ext>
            </a:extLst>
          </p:cNvPr>
          <p:cNvCxnSpPr>
            <a:cxnSpLocks/>
          </p:cNvCxnSpPr>
          <p:nvPr/>
        </p:nvCxnSpPr>
        <p:spPr>
          <a:xfrm flipV="1">
            <a:off x="5779413" y="4777068"/>
            <a:ext cx="581758" cy="1034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2B13099-6037-438B-8A87-F0BE3EDA837E}"/>
              </a:ext>
            </a:extLst>
          </p:cNvPr>
          <p:cNvCxnSpPr>
            <a:cxnSpLocks/>
          </p:cNvCxnSpPr>
          <p:nvPr/>
        </p:nvCxnSpPr>
        <p:spPr>
          <a:xfrm>
            <a:off x="5771594" y="4994115"/>
            <a:ext cx="589577" cy="18619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3A93231-4291-4111-AFC8-1FA5DAC28802}"/>
              </a:ext>
            </a:extLst>
          </p:cNvPr>
          <p:cNvCxnSpPr>
            <a:cxnSpLocks/>
          </p:cNvCxnSpPr>
          <p:nvPr/>
        </p:nvCxnSpPr>
        <p:spPr>
          <a:xfrm flipV="1">
            <a:off x="3805255" y="4365519"/>
            <a:ext cx="556561" cy="26065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8C1C9BD-8351-4C47-B82F-576092501355}"/>
              </a:ext>
            </a:extLst>
          </p:cNvPr>
          <p:cNvCxnSpPr>
            <a:cxnSpLocks/>
          </p:cNvCxnSpPr>
          <p:nvPr/>
        </p:nvCxnSpPr>
        <p:spPr>
          <a:xfrm flipV="1">
            <a:off x="3805255" y="4787411"/>
            <a:ext cx="581758" cy="1034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0E4F44D-ABFC-49D5-B80C-9D1DC9B25E1B}"/>
              </a:ext>
            </a:extLst>
          </p:cNvPr>
          <p:cNvCxnSpPr>
            <a:cxnSpLocks/>
          </p:cNvCxnSpPr>
          <p:nvPr/>
        </p:nvCxnSpPr>
        <p:spPr>
          <a:xfrm>
            <a:off x="3797436" y="5004458"/>
            <a:ext cx="589577" cy="18619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ADBEADE-06FD-4D58-9A99-498B2D4DF3AA}"/>
              </a:ext>
            </a:extLst>
          </p:cNvPr>
          <p:cNvCxnSpPr/>
          <p:nvPr/>
        </p:nvCxnSpPr>
        <p:spPr>
          <a:xfrm>
            <a:off x="2588507" y="1927221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D6898CB-2342-45B2-B8C6-AF55D5DB6119}"/>
              </a:ext>
            </a:extLst>
          </p:cNvPr>
          <p:cNvCxnSpPr/>
          <p:nvPr/>
        </p:nvCxnSpPr>
        <p:spPr>
          <a:xfrm>
            <a:off x="3083807" y="1927221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D292740-44D2-4679-9BEE-9CABABC4E519}"/>
              </a:ext>
            </a:extLst>
          </p:cNvPr>
          <p:cNvCxnSpPr/>
          <p:nvPr/>
        </p:nvCxnSpPr>
        <p:spPr>
          <a:xfrm>
            <a:off x="371475" y="2894777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70BFD31-615F-43DE-9377-20EC43213000}"/>
              </a:ext>
            </a:extLst>
          </p:cNvPr>
          <p:cNvCxnSpPr/>
          <p:nvPr/>
        </p:nvCxnSpPr>
        <p:spPr>
          <a:xfrm>
            <a:off x="914400" y="2894777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8CFA19A-16BD-452C-9D7F-5F6D4478074A}"/>
              </a:ext>
            </a:extLst>
          </p:cNvPr>
          <p:cNvCxnSpPr/>
          <p:nvPr/>
        </p:nvCxnSpPr>
        <p:spPr>
          <a:xfrm>
            <a:off x="1416917" y="2894772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891C4BB-81BA-4821-89AD-B9A7141D81E0}"/>
              </a:ext>
            </a:extLst>
          </p:cNvPr>
          <p:cNvCxnSpPr/>
          <p:nvPr/>
        </p:nvCxnSpPr>
        <p:spPr>
          <a:xfrm>
            <a:off x="1976584" y="2894773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E4A567E-E7E4-46D8-870C-66656AF0E5FA}"/>
              </a:ext>
            </a:extLst>
          </p:cNvPr>
          <p:cNvCxnSpPr/>
          <p:nvPr/>
        </p:nvCxnSpPr>
        <p:spPr>
          <a:xfrm>
            <a:off x="2588507" y="2894773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90915F1-8CBE-4F5F-9379-7CF14BA66A7E}"/>
              </a:ext>
            </a:extLst>
          </p:cNvPr>
          <p:cNvCxnSpPr/>
          <p:nvPr/>
        </p:nvCxnSpPr>
        <p:spPr>
          <a:xfrm>
            <a:off x="3083807" y="2894773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23C395E-FFA0-4BBA-8451-657AAE78EFE5}"/>
              </a:ext>
            </a:extLst>
          </p:cNvPr>
          <p:cNvCxnSpPr/>
          <p:nvPr/>
        </p:nvCxnSpPr>
        <p:spPr>
          <a:xfrm>
            <a:off x="6791325" y="1958640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B7F9DBB-02D3-4A4C-8C0B-35AA85C5067A}"/>
              </a:ext>
            </a:extLst>
          </p:cNvPr>
          <p:cNvCxnSpPr/>
          <p:nvPr/>
        </p:nvCxnSpPr>
        <p:spPr>
          <a:xfrm>
            <a:off x="7334250" y="1958640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2889412-4492-47F7-B2B3-674CB9BDF56F}"/>
              </a:ext>
            </a:extLst>
          </p:cNvPr>
          <p:cNvCxnSpPr/>
          <p:nvPr/>
        </p:nvCxnSpPr>
        <p:spPr>
          <a:xfrm>
            <a:off x="7836767" y="1958635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29D5B91-EEF7-4D6C-9F77-2A9ACEB5E3A0}"/>
              </a:ext>
            </a:extLst>
          </p:cNvPr>
          <p:cNvCxnSpPr/>
          <p:nvPr/>
        </p:nvCxnSpPr>
        <p:spPr>
          <a:xfrm>
            <a:off x="8396434" y="1958636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F47E3B1-FE45-4C83-BA8C-C459B2178175}"/>
              </a:ext>
            </a:extLst>
          </p:cNvPr>
          <p:cNvCxnSpPr/>
          <p:nvPr/>
        </p:nvCxnSpPr>
        <p:spPr>
          <a:xfrm>
            <a:off x="9008357" y="1958636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F96CF08-265F-477C-A0FB-7742690208B1}"/>
              </a:ext>
            </a:extLst>
          </p:cNvPr>
          <p:cNvCxnSpPr/>
          <p:nvPr/>
        </p:nvCxnSpPr>
        <p:spPr>
          <a:xfrm>
            <a:off x="9503657" y="1958636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2895AFF-2462-4BF0-9FF6-6B2211D64C35}"/>
              </a:ext>
            </a:extLst>
          </p:cNvPr>
          <p:cNvCxnSpPr/>
          <p:nvPr/>
        </p:nvCxnSpPr>
        <p:spPr>
          <a:xfrm>
            <a:off x="6791325" y="2894772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137926E-3FA4-442C-A419-4A42EB187565}"/>
              </a:ext>
            </a:extLst>
          </p:cNvPr>
          <p:cNvCxnSpPr/>
          <p:nvPr/>
        </p:nvCxnSpPr>
        <p:spPr>
          <a:xfrm>
            <a:off x="7334250" y="2894772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95A2C4-432E-4DF6-8002-4595B2C0FAEF}"/>
              </a:ext>
            </a:extLst>
          </p:cNvPr>
          <p:cNvCxnSpPr/>
          <p:nvPr/>
        </p:nvCxnSpPr>
        <p:spPr>
          <a:xfrm>
            <a:off x="7836767" y="2894767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929710D-57BC-4FD7-9D9A-39B11B5BFAE3}"/>
              </a:ext>
            </a:extLst>
          </p:cNvPr>
          <p:cNvCxnSpPr/>
          <p:nvPr/>
        </p:nvCxnSpPr>
        <p:spPr>
          <a:xfrm>
            <a:off x="8396434" y="2894768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78DC354-7B7F-450C-9C5D-45E048AA892E}"/>
              </a:ext>
            </a:extLst>
          </p:cNvPr>
          <p:cNvCxnSpPr/>
          <p:nvPr/>
        </p:nvCxnSpPr>
        <p:spPr>
          <a:xfrm>
            <a:off x="9008357" y="2894768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51D05DE-D41F-450D-B12C-8ED74BAEBCA2}"/>
              </a:ext>
            </a:extLst>
          </p:cNvPr>
          <p:cNvCxnSpPr/>
          <p:nvPr/>
        </p:nvCxnSpPr>
        <p:spPr>
          <a:xfrm>
            <a:off x="9503657" y="2894768"/>
            <a:ext cx="0" cy="6572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0" name="Arrow: Curved Left 139">
            <a:extLst>
              <a:ext uri="{FF2B5EF4-FFF2-40B4-BE49-F238E27FC236}">
                <a16:creationId xmlns:a16="http://schemas.microsoft.com/office/drawing/2014/main" id="{76ABA97A-7697-43AE-BCAB-4F7371BF10A6}"/>
              </a:ext>
            </a:extLst>
          </p:cNvPr>
          <p:cNvSpPr/>
          <p:nvPr/>
        </p:nvSpPr>
        <p:spPr>
          <a:xfrm rot="2369135">
            <a:off x="1149359" y="4808429"/>
            <a:ext cx="353283" cy="6906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Arrow: Curved Left 140">
            <a:extLst>
              <a:ext uri="{FF2B5EF4-FFF2-40B4-BE49-F238E27FC236}">
                <a16:creationId xmlns:a16="http://schemas.microsoft.com/office/drawing/2014/main" id="{59310BE2-0C54-4619-92C0-1A028E56F916}"/>
              </a:ext>
            </a:extLst>
          </p:cNvPr>
          <p:cNvSpPr/>
          <p:nvPr/>
        </p:nvSpPr>
        <p:spPr>
          <a:xfrm rot="2369135">
            <a:off x="399299" y="4808429"/>
            <a:ext cx="353283" cy="6906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Arrow: Curved Left 141">
            <a:extLst>
              <a:ext uri="{FF2B5EF4-FFF2-40B4-BE49-F238E27FC236}">
                <a16:creationId xmlns:a16="http://schemas.microsoft.com/office/drawing/2014/main" id="{1C134861-8506-4BF6-9D29-1DB13F1A303A}"/>
              </a:ext>
            </a:extLst>
          </p:cNvPr>
          <p:cNvSpPr/>
          <p:nvPr/>
        </p:nvSpPr>
        <p:spPr>
          <a:xfrm rot="2369135">
            <a:off x="2767788" y="4845314"/>
            <a:ext cx="353283" cy="6906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Arrow: Curved Left 142">
            <a:extLst>
              <a:ext uri="{FF2B5EF4-FFF2-40B4-BE49-F238E27FC236}">
                <a16:creationId xmlns:a16="http://schemas.microsoft.com/office/drawing/2014/main" id="{55958ECB-1805-4DF9-9251-24AAE3900FE4}"/>
              </a:ext>
            </a:extLst>
          </p:cNvPr>
          <p:cNvSpPr/>
          <p:nvPr/>
        </p:nvSpPr>
        <p:spPr>
          <a:xfrm rot="2369135">
            <a:off x="2017728" y="4845314"/>
            <a:ext cx="353283" cy="6906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Arrow: Curved Left 143">
            <a:extLst>
              <a:ext uri="{FF2B5EF4-FFF2-40B4-BE49-F238E27FC236}">
                <a16:creationId xmlns:a16="http://schemas.microsoft.com/office/drawing/2014/main" id="{955DDB2E-4593-4ACA-8261-76D9AA1CB4D2}"/>
              </a:ext>
            </a:extLst>
          </p:cNvPr>
          <p:cNvSpPr/>
          <p:nvPr/>
        </p:nvSpPr>
        <p:spPr>
          <a:xfrm rot="2369135">
            <a:off x="7569210" y="4886394"/>
            <a:ext cx="353283" cy="6906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Arrow: Curved Left 144">
            <a:extLst>
              <a:ext uri="{FF2B5EF4-FFF2-40B4-BE49-F238E27FC236}">
                <a16:creationId xmlns:a16="http://schemas.microsoft.com/office/drawing/2014/main" id="{A9C108CC-E66E-4745-BCDC-92C4B94D16CD}"/>
              </a:ext>
            </a:extLst>
          </p:cNvPr>
          <p:cNvSpPr/>
          <p:nvPr/>
        </p:nvSpPr>
        <p:spPr>
          <a:xfrm rot="2369135">
            <a:off x="6819150" y="4886394"/>
            <a:ext cx="353283" cy="6906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Arrow: Curved Left 145">
            <a:extLst>
              <a:ext uri="{FF2B5EF4-FFF2-40B4-BE49-F238E27FC236}">
                <a16:creationId xmlns:a16="http://schemas.microsoft.com/office/drawing/2014/main" id="{95638407-C83D-4617-A992-F800A806ED5D}"/>
              </a:ext>
            </a:extLst>
          </p:cNvPr>
          <p:cNvSpPr/>
          <p:nvPr/>
        </p:nvSpPr>
        <p:spPr>
          <a:xfrm rot="2369135">
            <a:off x="9187639" y="4923279"/>
            <a:ext cx="353283" cy="6906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Arrow: Curved Left 146">
            <a:extLst>
              <a:ext uri="{FF2B5EF4-FFF2-40B4-BE49-F238E27FC236}">
                <a16:creationId xmlns:a16="http://schemas.microsoft.com/office/drawing/2014/main" id="{3190D53A-DDBA-4201-9EAF-DB3BE212FDC7}"/>
              </a:ext>
            </a:extLst>
          </p:cNvPr>
          <p:cNvSpPr/>
          <p:nvPr/>
        </p:nvSpPr>
        <p:spPr>
          <a:xfrm rot="2369135">
            <a:off x="8437579" y="4923279"/>
            <a:ext cx="353283" cy="6906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F7E3E5D-9518-4CE2-8BF6-1394BBA63292}"/>
              </a:ext>
            </a:extLst>
          </p:cNvPr>
          <p:cNvSpPr/>
          <p:nvPr/>
        </p:nvSpPr>
        <p:spPr>
          <a:xfrm>
            <a:off x="523253" y="4159783"/>
            <a:ext cx="23664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Air movement</a:t>
            </a:r>
          </a:p>
        </p:txBody>
      </p:sp>
    </p:spTree>
    <p:extLst>
      <p:ext uri="{BB962C8B-B14F-4D97-AF65-F5344CB8AC3E}">
        <p14:creationId xmlns:p14="http://schemas.microsoft.com/office/powerpoint/2010/main" val="287124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05E8A-29BC-4EF3-860E-101F66B6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6" y="0"/>
            <a:ext cx="717005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DD38-FE8C-4FEB-A441-4723D725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653" y="831580"/>
            <a:ext cx="1790246" cy="5816275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7C225-4973-4CC7-8FDB-9F0E02178417}"/>
              </a:ext>
            </a:extLst>
          </p:cNvPr>
          <p:cNvSpPr txBox="1"/>
          <p:nvPr/>
        </p:nvSpPr>
        <p:spPr>
          <a:xfrm>
            <a:off x="8517919" y="282881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61B68F-9546-4986-9A70-6F95BEF9E825}"/>
              </a:ext>
            </a:extLst>
          </p:cNvPr>
          <p:cNvGrpSpPr/>
          <p:nvPr/>
        </p:nvGrpSpPr>
        <p:grpSpPr>
          <a:xfrm>
            <a:off x="337202" y="132034"/>
            <a:ext cx="726711" cy="1192920"/>
            <a:chOff x="337202" y="133160"/>
            <a:chExt cx="726711" cy="119292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7611025-AAC4-452E-BE4C-7788E12BE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A2C9954-49C7-460A-8FC0-6E7E5E52C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236FB2-34DF-4F4E-B7D9-66AC8AA23EA6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FD7CF3-C5BC-4A01-93BB-74A977EC2FD1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E05911-C31E-458B-9C11-F98FB49778E8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22A6A3-8D45-43A9-A1A2-B6C86DC56F45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5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44D08-2A95-412A-B7BE-AC3B91DFD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3" y="0"/>
            <a:ext cx="872900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FA36ED-52BC-4C80-A52E-A1F1E68EC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185" y="858213"/>
            <a:ext cx="1790246" cy="5816275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16921A-F68C-495B-B8FF-78CEA9242B59}"/>
              </a:ext>
            </a:extLst>
          </p:cNvPr>
          <p:cNvSpPr txBox="1"/>
          <p:nvPr/>
        </p:nvSpPr>
        <p:spPr>
          <a:xfrm>
            <a:off x="8624451" y="309514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68183E-2638-49C4-91C1-C725A424D67C}"/>
              </a:ext>
            </a:extLst>
          </p:cNvPr>
          <p:cNvGrpSpPr/>
          <p:nvPr/>
        </p:nvGrpSpPr>
        <p:grpSpPr>
          <a:xfrm>
            <a:off x="337202" y="132034"/>
            <a:ext cx="726711" cy="1192920"/>
            <a:chOff x="337202" y="133160"/>
            <a:chExt cx="726711" cy="119292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79EF98B-E0ED-4D97-8204-21ABAFD23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047C465-E220-4894-941B-E8CBA437E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1E9E02-43C4-442F-9C11-51866D215809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9FC988-734F-4B53-8F06-AB84FE74AA82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54A691-126B-4622-91E5-798187F4BC3B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74D5A6-DA4E-4370-B8B2-465A69C75A50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588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50EFCD-D819-42A7-9ACB-FB13BEF2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6" y="0"/>
            <a:ext cx="720336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BD09A6-54DF-4480-AEEB-0EB25AA3D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38" y="831580"/>
            <a:ext cx="1790246" cy="5816275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541A2-F81D-4DAA-A8C1-FF57060B7234}"/>
              </a:ext>
            </a:extLst>
          </p:cNvPr>
          <p:cNvSpPr txBox="1"/>
          <p:nvPr/>
        </p:nvSpPr>
        <p:spPr>
          <a:xfrm>
            <a:off x="8525504" y="282881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5688C5-4F0E-4E98-852E-FE0A7D0C821C}"/>
              </a:ext>
            </a:extLst>
          </p:cNvPr>
          <p:cNvGrpSpPr/>
          <p:nvPr/>
        </p:nvGrpSpPr>
        <p:grpSpPr>
          <a:xfrm>
            <a:off x="337202" y="132034"/>
            <a:ext cx="726711" cy="1192920"/>
            <a:chOff x="337202" y="133160"/>
            <a:chExt cx="726711" cy="119292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3193D1-05D7-4AE2-8BD7-B7B4231176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79E7500-E985-43FE-91DE-6CAD2A9C8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F4AAFC9-D5AC-4A8C-83CC-5C56526008E4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B2FFD3-E87D-4223-8A50-E6AB83FF1E66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54D59E-634C-407C-88EB-ED1DC507369F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254DE5-B9CB-40EB-A164-745F19E4569E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84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690F9-49E0-470F-88F2-5D3EEC38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84" y="0"/>
            <a:ext cx="82426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5E4B8-BF13-4C0B-8F7C-DF187B903EB1}"/>
              </a:ext>
            </a:extLst>
          </p:cNvPr>
          <p:cNvSpPr txBox="1"/>
          <p:nvPr/>
        </p:nvSpPr>
        <p:spPr>
          <a:xfrm rot="1248910">
            <a:off x="6062008" y="518863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530 mm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F8ACC8F-921A-4531-8560-F1AEFDD4EE04}"/>
              </a:ext>
            </a:extLst>
          </p:cNvPr>
          <p:cNvCxnSpPr>
            <a:cxnSpLocks/>
          </p:cNvCxnSpPr>
          <p:nvPr/>
        </p:nvCxnSpPr>
        <p:spPr>
          <a:xfrm flipH="1" flipV="1">
            <a:off x="4073910" y="92309"/>
            <a:ext cx="4347408" cy="168766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14C23D-5DFD-45A6-A25A-B9A1A26227D7}"/>
              </a:ext>
            </a:extLst>
          </p:cNvPr>
          <p:cNvCxnSpPr>
            <a:cxnSpLocks/>
          </p:cNvCxnSpPr>
          <p:nvPr/>
        </p:nvCxnSpPr>
        <p:spPr>
          <a:xfrm flipV="1">
            <a:off x="8806740" y="2357275"/>
            <a:ext cx="506080" cy="219567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5365B7-E6EC-453A-AA96-0FDC838B5DFF}"/>
              </a:ext>
            </a:extLst>
          </p:cNvPr>
          <p:cNvSpPr txBox="1"/>
          <p:nvPr/>
        </p:nvSpPr>
        <p:spPr>
          <a:xfrm rot="6198070">
            <a:off x="8787804" y="3519648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D9D611-204A-4994-BAD0-09FEFDC19B3B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403143" y="3581400"/>
            <a:ext cx="587582" cy="8898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8E81A9-804A-4D5C-B78A-33A8B250018B}"/>
              </a:ext>
            </a:extLst>
          </p:cNvPr>
          <p:cNvSpPr txBox="1"/>
          <p:nvPr/>
        </p:nvSpPr>
        <p:spPr>
          <a:xfrm>
            <a:off x="315261" y="3331828"/>
            <a:ext cx="108788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boundary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293F25-97D8-4D3D-973B-B2A86888976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141022" y="4810125"/>
            <a:ext cx="2013992" cy="108077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BF5066-807F-488F-873C-11959A246645}"/>
              </a:ext>
            </a:extLst>
          </p:cNvPr>
          <p:cNvSpPr txBox="1"/>
          <p:nvPr/>
        </p:nvSpPr>
        <p:spPr>
          <a:xfrm>
            <a:off x="1731322" y="5383064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7C2016-93A2-45D6-8B4B-97B7FC34624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410882" y="1842130"/>
            <a:ext cx="732239" cy="85152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006279-E119-4BB6-9798-CC511095EA44}"/>
              </a:ext>
            </a:extLst>
          </p:cNvPr>
          <p:cNvSpPr txBox="1"/>
          <p:nvPr/>
        </p:nvSpPr>
        <p:spPr>
          <a:xfrm>
            <a:off x="8438271" y="1165022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2827F-4423-4B64-9D7A-D18819359DCF}"/>
              </a:ext>
            </a:extLst>
          </p:cNvPr>
          <p:cNvSpPr txBox="1"/>
          <p:nvPr/>
        </p:nvSpPr>
        <p:spPr>
          <a:xfrm>
            <a:off x="4525717" y="2334470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CF072-C538-47D9-BC19-37B57F6E0CA6}"/>
              </a:ext>
            </a:extLst>
          </p:cNvPr>
          <p:cNvSpPr txBox="1"/>
          <p:nvPr/>
        </p:nvSpPr>
        <p:spPr>
          <a:xfrm>
            <a:off x="6666228" y="2267891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73635-9711-498F-B622-CFC0CE5F115D}"/>
              </a:ext>
            </a:extLst>
          </p:cNvPr>
          <p:cNvSpPr txBox="1"/>
          <p:nvPr/>
        </p:nvSpPr>
        <p:spPr>
          <a:xfrm>
            <a:off x="2459644" y="583300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CF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1F197-1678-4114-A52A-E42B6FE4C049}"/>
              </a:ext>
            </a:extLst>
          </p:cNvPr>
          <p:cNvSpPr txBox="1"/>
          <p:nvPr/>
        </p:nvSpPr>
        <p:spPr>
          <a:xfrm>
            <a:off x="4073910" y="692184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HF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E03AC5-F80E-4F5A-B2D9-73F0335BC4D0}"/>
              </a:ext>
            </a:extLst>
          </p:cNvPr>
          <p:cNvSpPr txBox="1"/>
          <p:nvPr/>
        </p:nvSpPr>
        <p:spPr>
          <a:xfrm>
            <a:off x="8421318" y="5020575"/>
            <a:ext cx="693217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1F5D71-D3D7-47D5-968E-CD492200870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8236" y="4232784"/>
            <a:ext cx="199691" cy="78779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8F9F9C-3838-4DC3-BDAC-8B038D224D6B}"/>
              </a:ext>
            </a:extLst>
          </p:cNvPr>
          <p:cNvCxnSpPr>
            <a:cxnSpLocks/>
          </p:cNvCxnSpPr>
          <p:nvPr/>
        </p:nvCxnSpPr>
        <p:spPr>
          <a:xfrm flipH="1">
            <a:off x="695325" y="105097"/>
            <a:ext cx="2752725" cy="92567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89FA85-C5A2-4992-BACE-D9F49408AB6B}"/>
              </a:ext>
            </a:extLst>
          </p:cNvPr>
          <p:cNvSpPr txBox="1"/>
          <p:nvPr/>
        </p:nvSpPr>
        <p:spPr>
          <a:xfrm rot="20553312">
            <a:off x="1008386" y="263236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214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B27D9F-544B-4AE7-A900-2BE6EAEBC3F1}"/>
              </a:ext>
            </a:extLst>
          </p:cNvPr>
          <p:cNvCxnSpPr>
            <a:cxnSpLocks/>
          </p:cNvCxnSpPr>
          <p:nvPr/>
        </p:nvCxnSpPr>
        <p:spPr>
          <a:xfrm flipH="1" flipV="1">
            <a:off x="4648083" y="5703172"/>
            <a:ext cx="705919" cy="51333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sm" len="med"/>
            <a:tailEnd type="arrow" w="sm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873785-7DFC-4711-834C-98CC28DC342B}"/>
              </a:ext>
            </a:extLst>
          </p:cNvPr>
          <p:cNvSpPr txBox="1"/>
          <p:nvPr/>
        </p:nvSpPr>
        <p:spPr>
          <a:xfrm>
            <a:off x="3786638" y="6345950"/>
            <a:ext cx="1722888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mm meshes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6850D-A172-4AFC-B74F-5241DB699A7C}"/>
              </a:ext>
            </a:extLst>
          </p:cNvPr>
          <p:cNvSpPr txBox="1"/>
          <p:nvPr/>
        </p:nvSpPr>
        <p:spPr>
          <a:xfrm>
            <a:off x="7030928" y="5575467"/>
            <a:ext cx="1409700" cy="110799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Staggered insulation</a:t>
            </a:r>
          </a:p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x Horizontal</a:t>
            </a:r>
          </a:p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x Vertical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322755-0E2D-4E70-8F4B-9E3ADC76F085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647663" y="5078024"/>
            <a:ext cx="88115" cy="49744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5B8433F-78D6-45B3-AC39-9F4553224EAE}"/>
              </a:ext>
            </a:extLst>
          </p:cNvPr>
          <p:cNvGrpSpPr/>
          <p:nvPr/>
        </p:nvGrpSpPr>
        <p:grpSpPr>
          <a:xfrm>
            <a:off x="465565" y="4514850"/>
            <a:ext cx="787117" cy="1208634"/>
            <a:chOff x="465565" y="4514850"/>
            <a:chExt cx="787117" cy="120863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5B686F-5662-41CE-B181-DFFDD28E02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565" y="481031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B141214-6AD0-4028-9DC0-D1013244E8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848" y="5143500"/>
              <a:ext cx="304719" cy="77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C25292B-A10B-40DD-AE28-277E3A395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644" y="5221231"/>
              <a:ext cx="194922" cy="237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36D7B3-61DD-40B9-B9D7-A9503D244EDE}"/>
                </a:ext>
              </a:extLst>
            </p:cNvPr>
            <p:cNvSpPr/>
            <p:nvPr/>
          </p:nvSpPr>
          <p:spPr>
            <a:xfrm>
              <a:off x="465565" y="4905435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194DFB-3615-4582-AA64-4AAC670F08E2}"/>
                </a:ext>
              </a:extLst>
            </p:cNvPr>
            <p:cNvSpPr/>
            <p:nvPr/>
          </p:nvSpPr>
          <p:spPr>
            <a:xfrm>
              <a:off x="952599" y="451485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4ACC52-1313-43C9-99E5-753BAD83F211}"/>
                </a:ext>
              </a:extLst>
            </p:cNvPr>
            <p:cNvSpPr/>
            <p:nvPr/>
          </p:nvSpPr>
          <p:spPr>
            <a:xfrm>
              <a:off x="613202" y="5323374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280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F3C97-D143-43B7-98DC-8E7115A05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3" y="0"/>
            <a:ext cx="714002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F0E79-000E-450D-96FC-D2CDE9F4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1" y="557212"/>
            <a:ext cx="1228724" cy="5743575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43AF3-C07F-4980-B777-06D67D465EA2}"/>
              </a:ext>
            </a:extLst>
          </p:cNvPr>
          <p:cNvSpPr txBox="1"/>
          <p:nvPr/>
        </p:nvSpPr>
        <p:spPr>
          <a:xfrm>
            <a:off x="8276562" y="120956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84206D-2200-4A09-AED8-D97E282355E3}"/>
              </a:ext>
            </a:extLst>
          </p:cNvPr>
          <p:cNvGrpSpPr/>
          <p:nvPr/>
        </p:nvGrpSpPr>
        <p:grpSpPr>
          <a:xfrm>
            <a:off x="337202" y="132034"/>
            <a:ext cx="726711" cy="1192920"/>
            <a:chOff x="337202" y="133160"/>
            <a:chExt cx="726711" cy="11929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47F677C-9FDF-4510-9E6F-B324619887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7F50EF6-E8F9-4678-A90C-040D9900D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2AC7CFA-0722-4202-AA00-B187FAA01515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EEDFB4-94EB-48BC-9F69-94DA4419DEEB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6ABB9-17BE-46A5-9074-4C32A6771738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5008B5-7A8A-4C74-8FC8-FED9579C5463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18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91FBD-D4AD-438C-9F75-5E67CC6A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7" y="0"/>
            <a:ext cx="716940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309DE-D025-4F3E-9ED2-34E2AFEB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1" y="557212"/>
            <a:ext cx="1228724" cy="5743575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220D9-53E0-44A0-AE85-D088F8402B46}"/>
              </a:ext>
            </a:extLst>
          </p:cNvPr>
          <p:cNvSpPr txBox="1"/>
          <p:nvPr/>
        </p:nvSpPr>
        <p:spPr>
          <a:xfrm>
            <a:off x="8467062" y="120956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7A28EC-0650-41FA-B76D-70509DBB57A6}"/>
              </a:ext>
            </a:extLst>
          </p:cNvPr>
          <p:cNvGrpSpPr/>
          <p:nvPr/>
        </p:nvGrpSpPr>
        <p:grpSpPr>
          <a:xfrm>
            <a:off x="337202" y="132034"/>
            <a:ext cx="726711" cy="1192920"/>
            <a:chOff x="337202" y="133160"/>
            <a:chExt cx="726711" cy="11929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C854651-30CF-4054-96E6-56CB93CC2F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BFFBBB-267F-4A93-B6AC-11C854D4C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030991-8E0E-4B1D-A327-0382BD8762EA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0048CE-9286-43B7-BA12-C966DD50F028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BE0226-DA1A-4909-8B31-1CD0526B20FA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1C008F-7F66-4848-87DB-194C632C6A24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42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F1815-2364-4D5C-BB9A-304EB247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1" y="0"/>
            <a:ext cx="692242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343A2A-B924-48E0-AE03-3CE6595F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1" y="642937"/>
            <a:ext cx="1228724" cy="5743575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8175D-9707-46CC-8980-2C70D3D06FA0}"/>
              </a:ext>
            </a:extLst>
          </p:cNvPr>
          <p:cNvSpPr txBox="1"/>
          <p:nvPr/>
        </p:nvSpPr>
        <p:spPr>
          <a:xfrm>
            <a:off x="8390862" y="206681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BF55AE-1E71-407A-B24E-246B7255B2B5}"/>
              </a:ext>
            </a:extLst>
          </p:cNvPr>
          <p:cNvGrpSpPr/>
          <p:nvPr/>
        </p:nvGrpSpPr>
        <p:grpSpPr>
          <a:xfrm>
            <a:off x="337202" y="132034"/>
            <a:ext cx="726711" cy="1192920"/>
            <a:chOff x="337202" y="133160"/>
            <a:chExt cx="726711" cy="11929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C8AA9ED-99A3-4651-8DCE-6A2E5C563B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168" y="42862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22A8787-77B9-4FA9-9699-91F64B831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8" y="742950"/>
              <a:ext cx="416639" cy="9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10E9C1-F086-4C72-B72C-443A1B5994C2}"/>
                </a:ext>
              </a:extLst>
            </p:cNvPr>
            <p:cNvCxnSpPr>
              <a:cxnSpLocks/>
            </p:cNvCxnSpPr>
            <p:nvPr/>
          </p:nvCxnSpPr>
          <p:spPr>
            <a:xfrm>
              <a:off x="409169" y="839541"/>
              <a:ext cx="267106" cy="236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3AD98F-3940-4760-AF97-2853F699F161}"/>
                </a:ext>
              </a:extLst>
            </p:cNvPr>
            <p:cNvSpPr/>
            <p:nvPr/>
          </p:nvSpPr>
          <p:spPr>
            <a:xfrm>
              <a:off x="768639" y="50098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56F9D8-B11D-4542-B1DF-F1D15EC5911E}"/>
                </a:ext>
              </a:extLst>
            </p:cNvPr>
            <p:cNvSpPr/>
            <p:nvPr/>
          </p:nvSpPr>
          <p:spPr>
            <a:xfrm>
              <a:off x="337202" y="13316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290ACD-F8B3-48BB-B97C-235F9F4D6542}"/>
                </a:ext>
              </a:extLst>
            </p:cNvPr>
            <p:cNvSpPr/>
            <p:nvPr/>
          </p:nvSpPr>
          <p:spPr>
            <a:xfrm>
              <a:off x="578743" y="925970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23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10FB6A-DA6C-4DC6-8150-ED0F1EB4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17" y="335420"/>
            <a:ext cx="7672732" cy="6522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E3082-5506-4A10-B452-313694C4DAE9}"/>
              </a:ext>
            </a:extLst>
          </p:cNvPr>
          <p:cNvSpPr txBox="1"/>
          <p:nvPr/>
        </p:nvSpPr>
        <p:spPr>
          <a:xfrm rot="1248910">
            <a:off x="6120037" y="356938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530 mm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214551-87A7-46A6-AF19-05904E6B64FB}"/>
              </a:ext>
            </a:extLst>
          </p:cNvPr>
          <p:cNvCxnSpPr>
            <a:cxnSpLocks/>
          </p:cNvCxnSpPr>
          <p:nvPr/>
        </p:nvCxnSpPr>
        <p:spPr>
          <a:xfrm flipH="1" flipV="1">
            <a:off x="4428831" y="183617"/>
            <a:ext cx="4050516" cy="198892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BC80B0-9AD3-4399-BC8D-C9015B81646C}"/>
              </a:ext>
            </a:extLst>
          </p:cNvPr>
          <p:cNvCxnSpPr>
            <a:cxnSpLocks/>
          </p:cNvCxnSpPr>
          <p:nvPr/>
        </p:nvCxnSpPr>
        <p:spPr>
          <a:xfrm flipV="1">
            <a:off x="8674496" y="2777022"/>
            <a:ext cx="506080" cy="219567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0393AD-3A40-4237-872F-194D75EC86E1}"/>
              </a:ext>
            </a:extLst>
          </p:cNvPr>
          <p:cNvSpPr txBox="1"/>
          <p:nvPr/>
        </p:nvSpPr>
        <p:spPr>
          <a:xfrm rot="6198070">
            <a:off x="8708879" y="3756515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D14A52-C468-4BFA-9581-DBDDC560D1F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461172" y="3362325"/>
            <a:ext cx="612582" cy="14613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E05EEA-2FAD-4D8F-B6A9-D481EB64BE77}"/>
              </a:ext>
            </a:extLst>
          </p:cNvPr>
          <p:cNvSpPr txBox="1"/>
          <p:nvPr/>
        </p:nvSpPr>
        <p:spPr>
          <a:xfrm>
            <a:off x="373290" y="3169903"/>
            <a:ext cx="108788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boundary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682CAD-A153-4B41-BD89-7DE2E3134F0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199051" y="4648200"/>
            <a:ext cx="2013992" cy="108077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607C5C-D552-48B4-B9CC-3BF41FC9DBFB}"/>
              </a:ext>
            </a:extLst>
          </p:cNvPr>
          <p:cNvSpPr txBox="1"/>
          <p:nvPr/>
        </p:nvSpPr>
        <p:spPr>
          <a:xfrm>
            <a:off x="1789351" y="5221139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A6A127-CC82-4867-AB66-8B063DDCF961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252187" y="1451326"/>
            <a:ext cx="890623" cy="153181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9EC828-4555-494F-88DD-0560FB14AC1C}"/>
              </a:ext>
            </a:extLst>
          </p:cNvPr>
          <p:cNvSpPr txBox="1"/>
          <p:nvPr/>
        </p:nvSpPr>
        <p:spPr>
          <a:xfrm>
            <a:off x="8437960" y="774218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5A1F6-2A3A-4F8E-8151-1362B2F9CA05}"/>
              </a:ext>
            </a:extLst>
          </p:cNvPr>
          <p:cNvSpPr txBox="1"/>
          <p:nvPr/>
        </p:nvSpPr>
        <p:spPr>
          <a:xfrm>
            <a:off x="4583746" y="2172545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AFE93-68CF-46BB-9706-56B384B12FD8}"/>
              </a:ext>
            </a:extLst>
          </p:cNvPr>
          <p:cNvSpPr txBox="1"/>
          <p:nvPr/>
        </p:nvSpPr>
        <p:spPr>
          <a:xfrm>
            <a:off x="6488701" y="2172545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8AC407-9568-484D-97B2-A0C4567D7C6F}"/>
              </a:ext>
            </a:extLst>
          </p:cNvPr>
          <p:cNvSpPr txBox="1"/>
          <p:nvPr/>
        </p:nvSpPr>
        <p:spPr>
          <a:xfrm>
            <a:off x="2735042" y="774218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CF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64204-0057-48F6-AA81-D4F03CD26533}"/>
              </a:ext>
            </a:extLst>
          </p:cNvPr>
          <p:cNvSpPr txBox="1"/>
          <p:nvPr/>
        </p:nvSpPr>
        <p:spPr>
          <a:xfrm>
            <a:off x="4428831" y="664543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HF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FCDD-1D67-4ED8-BC5C-DFE8D96CB7D0}"/>
              </a:ext>
            </a:extLst>
          </p:cNvPr>
          <p:cNvSpPr txBox="1"/>
          <p:nvPr/>
        </p:nvSpPr>
        <p:spPr>
          <a:xfrm>
            <a:off x="8252187" y="5694330"/>
            <a:ext cx="693217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7896E9-73E1-44CE-A2BF-AF341AC06B7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399105" y="4906539"/>
            <a:ext cx="199691" cy="78779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D79CF2-6D68-47E6-8D86-674A59151C66}"/>
              </a:ext>
            </a:extLst>
          </p:cNvPr>
          <p:cNvCxnSpPr>
            <a:cxnSpLocks/>
          </p:cNvCxnSpPr>
          <p:nvPr/>
        </p:nvCxnSpPr>
        <p:spPr>
          <a:xfrm flipH="1">
            <a:off x="1214275" y="200784"/>
            <a:ext cx="2843199" cy="78033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D329A6A-5CE5-4767-8C74-9EBD1F2C38E9}"/>
              </a:ext>
            </a:extLst>
          </p:cNvPr>
          <p:cNvSpPr txBox="1"/>
          <p:nvPr/>
        </p:nvSpPr>
        <p:spPr>
          <a:xfrm rot="20833884">
            <a:off x="1772035" y="210206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214 mm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C9773E-45E5-4A4D-B125-5A757F943220}"/>
              </a:ext>
            </a:extLst>
          </p:cNvPr>
          <p:cNvCxnSpPr>
            <a:cxnSpLocks/>
          </p:cNvCxnSpPr>
          <p:nvPr/>
        </p:nvCxnSpPr>
        <p:spPr>
          <a:xfrm flipH="1" flipV="1">
            <a:off x="4428831" y="5863607"/>
            <a:ext cx="524169" cy="54895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sm" len="med"/>
            <a:tailEnd type="arrow" w="sm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020ABB6-F710-463E-934C-6CE0040D3A81}"/>
              </a:ext>
            </a:extLst>
          </p:cNvPr>
          <p:cNvSpPr txBox="1"/>
          <p:nvPr/>
        </p:nvSpPr>
        <p:spPr>
          <a:xfrm>
            <a:off x="3055772" y="6412561"/>
            <a:ext cx="1722888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mm meshes</a:t>
            </a:r>
          </a:p>
        </p:txBody>
      </p:sp>
    </p:spTree>
    <p:extLst>
      <p:ext uri="{BB962C8B-B14F-4D97-AF65-F5344CB8AC3E}">
        <p14:creationId xmlns:p14="http://schemas.microsoft.com/office/powerpoint/2010/main" val="317263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6BA3FC-5574-40CD-8D8E-A402C61B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3" y="0"/>
            <a:ext cx="776312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CDAEF-EF95-43ED-8B0A-BA49F328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585787"/>
            <a:ext cx="1230981" cy="577269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9976F-4114-4E1D-A007-41EE527B9E6E}"/>
              </a:ext>
            </a:extLst>
          </p:cNvPr>
          <p:cNvSpPr txBox="1"/>
          <p:nvPr/>
        </p:nvSpPr>
        <p:spPr>
          <a:xfrm>
            <a:off x="8586676" y="160967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</p:spTree>
    <p:extLst>
      <p:ext uri="{BB962C8B-B14F-4D97-AF65-F5344CB8AC3E}">
        <p14:creationId xmlns:p14="http://schemas.microsoft.com/office/powerpoint/2010/main" val="81199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41498A-E64B-48F5-8110-675F0CC2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44" y="1632395"/>
            <a:ext cx="9192991" cy="3960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80502-1A2B-4BEF-9D51-D3298CA93C01}"/>
              </a:ext>
            </a:extLst>
          </p:cNvPr>
          <p:cNvSpPr txBox="1"/>
          <p:nvPr/>
        </p:nvSpPr>
        <p:spPr>
          <a:xfrm>
            <a:off x="3933176" y="650465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 mm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4CD123-0F8A-4DF8-9ABD-BEBACB0CBBC0}"/>
              </a:ext>
            </a:extLst>
          </p:cNvPr>
          <p:cNvCxnSpPr>
            <a:cxnSpLocks/>
          </p:cNvCxnSpPr>
          <p:nvPr/>
        </p:nvCxnSpPr>
        <p:spPr>
          <a:xfrm flipH="1">
            <a:off x="379553" y="1081748"/>
            <a:ext cx="8698634" cy="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F3F13E-CB1F-4DF5-A13B-475AE6C705B6}"/>
              </a:ext>
            </a:extLst>
          </p:cNvPr>
          <p:cNvCxnSpPr>
            <a:cxnSpLocks/>
          </p:cNvCxnSpPr>
          <p:nvPr/>
        </p:nvCxnSpPr>
        <p:spPr>
          <a:xfrm flipV="1">
            <a:off x="9339308" y="1687505"/>
            <a:ext cx="0" cy="387972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3FBD7D-E7D5-426E-A18F-5CB8FC77D9F8}"/>
              </a:ext>
            </a:extLst>
          </p:cNvPr>
          <p:cNvSpPr txBox="1"/>
          <p:nvPr/>
        </p:nvSpPr>
        <p:spPr>
          <a:xfrm rot="5400000">
            <a:off x="9048503" y="4117531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264 mm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58AD3-C01F-4353-8BB3-98ABE2DE31B2}"/>
              </a:ext>
            </a:extLst>
          </p:cNvPr>
          <p:cNvSpPr txBox="1"/>
          <p:nvPr/>
        </p:nvSpPr>
        <p:spPr>
          <a:xfrm>
            <a:off x="3551070" y="2568921"/>
            <a:ext cx="702158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 row-1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BD50F2-722B-4652-959A-16052103BAA4}"/>
              </a:ext>
            </a:extLst>
          </p:cNvPr>
          <p:cNvSpPr txBox="1"/>
          <p:nvPr/>
        </p:nvSpPr>
        <p:spPr>
          <a:xfrm>
            <a:off x="3551070" y="4017461"/>
            <a:ext cx="702158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 row-2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7312B-AF1D-4767-9A0E-E849D19A5564}"/>
              </a:ext>
            </a:extLst>
          </p:cNvPr>
          <p:cNvCxnSpPr>
            <a:cxnSpLocks/>
          </p:cNvCxnSpPr>
          <p:nvPr/>
        </p:nvCxnSpPr>
        <p:spPr>
          <a:xfrm flipV="1">
            <a:off x="5780841" y="3383484"/>
            <a:ext cx="0" cy="48776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3A9856-64FB-4F28-82BC-0D1737617D68}"/>
              </a:ext>
            </a:extLst>
          </p:cNvPr>
          <p:cNvSpPr txBox="1"/>
          <p:nvPr/>
        </p:nvSpPr>
        <p:spPr>
          <a:xfrm>
            <a:off x="6094109" y="3458089"/>
            <a:ext cx="874851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mm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040D7D-3117-445A-8743-43F2C276D6BA}"/>
              </a:ext>
            </a:extLst>
          </p:cNvPr>
          <p:cNvSpPr txBox="1"/>
          <p:nvPr/>
        </p:nvSpPr>
        <p:spPr>
          <a:xfrm>
            <a:off x="818059" y="1293841"/>
            <a:ext cx="480862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EAA0EE-2015-429D-810B-B2CCFB01818D}"/>
              </a:ext>
            </a:extLst>
          </p:cNvPr>
          <p:cNvSpPr/>
          <p:nvPr/>
        </p:nvSpPr>
        <p:spPr>
          <a:xfrm>
            <a:off x="648783" y="1632395"/>
            <a:ext cx="114790" cy="114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11BC4A-87A7-4F12-BBF7-A14459CA8FC6}"/>
              </a:ext>
            </a:extLst>
          </p:cNvPr>
          <p:cNvSpPr/>
          <p:nvPr/>
        </p:nvSpPr>
        <p:spPr>
          <a:xfrm>
            <a:off x="648783" y="1882260"/>
            <a:ext cx="114790" cy="114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1131C7-85C4-4AE3-944B-A7B65E6FFB6B}"/>
              </a:ext>
            </a:extLst>
          </p:cNvPr>
          <p:cNvSpPr/>
          <p:nvPr/>
        </p:nvSpPr>
        <p:spPr>
          <a:xfrm>
            <a:off x="648783" y="2132125"/>
            <a:ext cx="114790" cy="114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8022B7-0773-4861-96C1-3F82D9234D41}"/>
              </a:ext>
            </a:extLst>
          </p:cNvPr>
          <p:cNvSpPr txBox="1"/>
          <p:nvPr/>
        </p:nvSpPr>
        <p:spPr>
          <a:xfrm>
            <a:off x="818059" y="2246780"/>
            <a:ext cx="480862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E8E8E-0FD3-4FC8-8FB4-6837943E48FD}"/>
              </a:ext>
            </a:extLst>
          </p:cNvPr>
          <p:cNvSpPr txBox="1"/>
          <p:nvPr/>
        </p:nvSpPr>
        <p:spPr>
          <a:xfrm>
            <a:off x="818058" y="1770310"/>
            <a:ext cx="1010740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Pb1-Pb2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C9083B-DA28-449B-AA98-B5DCD9F26D04}"/>
              </a:ext>
            </a:extLst>
          </p:cNvPr>
          <p:cNvSpPr txBox="1"/>
          <p:nvPr/>
        </p:nvSpPr>
        <p:spPr>
          <a:xfrm>
            <a:off x="818059" y="4636363"/>
            <a:ext cx="480862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455047-16CB-4428-9F1A-8C190FA6ABE8}"/>
              </a:ext>
            </a:extLst>
          </p:cNvPr>
          <p:cNvSpPr/>
          <p:nvPr/>
        </p:nvSpPr>
        <p:spPr>
          <a:xfrm>
            <a:off x="648783" y="4974917"/>
            <a:ext cx="114790" cy="114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6F1EE4-FEF4-46E2-A395-E55E29070D3F}"/>
              </a:ext>
            </a:extLst>
          </p:cNvPr>
          <p:cNvSpPr/>
          <p:nvPr/>
        </p:nvSpPr>
        <p:spPr>
          <a:xfrm>
            <a:off x="648783" y="5224782"/>
            <a:ext cx="114790" cy="114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0D3A40-B3DC-4CBE-BE88-2717C114DAFA}"/>
              </a:ext>
            </a:extLst>
          </p:cNvPr>
          <p:cNvSpPr/>
          <p:nvPr/>
        </p:nvSpPr>
        <p:spPr>
          <a:xfrm>
            <a:off x="648783" y="5474647"/>
            <a:ext cx="114790" cy="114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5193C3-F707-472B-BB79-B925C931DDBD}"/>
              </a:ext>
            </a:extLst>
          </p:cNvPr>
          <p:cNvSpPr txBox="1"/>
          <p:nvPr/>
        </p:nvSpPr>
        <p:spPr>
          <a:xfrm>
            <a:off x="818059" y="5589302"/>
            <a:ext cx="480862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84AAC8-E194-4739-BCD2-FF4DC30EEE96}"/>
              </a:ext>
            </a:extLst>
          </p:cNvPr>
          <p:cNvSpPr txBox="1"/>
          <p:nvPr/>
        </p:nvSpPr>
        <p:spPr>
          <a:xfrm>
            <a:off x="818058" y="5112832"/>
            <a:ext cx="1010740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Pb3-Pb4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3F5DBA-AFD8-44D3-9E65-C90A88A320D7}"/>
              </a:ext>
            </a:extLst>
          </p:cNvPr>
          <p:cNvSpPr txBox="1"/>
          <p:nvPr/>
        </p:nvSpPr>
        <p:spPr>
          <a:xfrm>
            <a:off x="3933176" y="1251026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6720F2-0E5B-47FA-8121-21FC72E4FE74}"/>
              </a:ext>
            </a:extLst>
          </p:cNvPr>
          <p:cNvSpPr txBox="1"/>
          <p:nvPr/>
        </p:nvSpPr>
        <p:spPr>
          <a:xfrm>
            <a:off x="3657639" y="5635933"/>
            <a:ext cx="158873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9B8114-25A7-49CC-BC06-18D062BCCEFD}"/>
              </a:ext>
            </a:extLst>
          </p:cNvPr>
          <p:cNvSpPr txBox="1"/>
          <p:nvPr/>
        </p:nvSpPr>
        <p:spPr>
          <a:xfrm>
            <a:off x="6418555" y="5825130"/>
            <a:ext cx="2423604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NURB Surface</a:t>
            </a:r>
          </a:p>
          <a:p>
            <a:pPr algn="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constraints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961D21-E57A-4DBC-9AE3-30B2BDE70A59}"/>
              </a:ext>
            </a:extLst>
          </p:cNvPr>
          <p:cNvSpPr/>
          <p:nvPr/>
        </p:nvSpPr>
        <p:spPr>
          <a:xfrm>
            <a:off x="6578342" y="5927856"/>
            <a:ext cx="390618" cy="215908"/>
          </a:xfrm>
          <a:prstGeom prst="rect">
            <a:avLst/>
          </a:prstGeom>
          <a:noFill/>
          <a:ln w="28575">
            <a:solidFill>
              <a:srgbClr val="B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C9D9EC-E1F6-4250-BCE5-1950D771A7A3}"/>
              </a:ext>
            </a:extLst>
          </p:cNvPr>
          <p:cNvSpPr/>
          <p:nvPr/>
        </p:nvSpPr>
        <p:spPr>
          <a:xfrm>
            <a:off x="6675996" y="6221404"/>
            <a:ext cx="195309" cy="2108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03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9E82A-D745-47B1-AB62-1EFA5CA9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049"/>
            <a:ext cx="9906000" cy="4452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DCAC9-1723-4BD2-80DE-CB2B6603E30B}"/>
              </a:ext>
            </a:extLst>
          </p:cNvPr>
          <p:cNvSpPr txBox="1"/>
          <p:nvPr/>
        </p:nvSpPr>
        <p:spPr>
          <a:xfrm>
            <a:off x="3861789" y="2456076"/>
            <a:ext cx="702158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 row-1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4C29A-DE68-4F80-8A67-DEA5BA635467}"/>
              </a:ext>
            </a:extLst>
          </p:cNvPr>
          <p:cNvSpPr txBox="1"/>
          <p:nvPr/>
        </p:nvSpPr>
        <p:spPr>
          <a:xfrm>
            <a:off x="3861789" y="4063370"/>
            <a:ext cx="702158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 row-2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09A3CC-0695-4CFD-81E3-54D996FAFF04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2228295" y="1059495"/>
            <a:ext cx="914400" cy="42307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D7CAD8-AF6B-45FB-8882-569ACD843F82}"/>
              </a:ext>
            </a:extLst>
          </p:cNvPr>
          <p:cNvSpPr txBox="1"/>
          <p:nvPr/>
        </p:nvSpPr>
        <p:spPr>
          <a:xfrm>
            <a:off x="241179" y="890218"/>
            <a:ext cx="1987116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Triangular mesh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F8BC5-2EC3-4ECB-8B13-ADA86B7EC5F6}"/>
              </a:ext>
            </a:extLst>
          </p:cNvPr>
          <p:cNvSpPr txBox="1"/>
          <p:nvPr/>
        </p:nvSpPr>
        <p:spPr>
          <a:xfrm>
            <a:off x="4215411" y="1059495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CAB66-05C0-454F-9510-2653A65497A9}"/>
              </a:ext>
            </a:extLst>
          </p:cNvPr>
          <p:cNvSpPr txBox="1"/>
          <p:nvPr/>
        </p:nvSpPr>
        <p:spPr>
          <a:xfrm>
            <a:off x="3939874" y="5886014"/>
            <a:ext cx="158873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</p:txBody>
      </p:sp>
    </p:spTree>
    <p:extLst>
      <p:ext uri="{BB962C8B-B14F-4D97-AF65-F5344CB8AC3E}">
        <p14:creationId xmlns:p14="http://schemas.microsoft.com/office/powerpoint/2010/main" val="135768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8E7DD4-963B-41F0-8EEA-BEBB5C96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047"/>
            <a:ext cx="9906000" cy="4423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8B2A68-D1C4-48AC-A14A-F28668FC9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51" y="2178033"/>
            <a:ext cx="2876553" cy="2501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81C7C-7BE9-4E91-AAC9-995CE0FEBDDB}"/>
              </a:ext>
            </a:extLst>
          </p:cNvPr>
          <p:cNvSpPr txBox="1"/>
          <p:nvPr/>
        </p:nvSpPr>
        <p:spPr>
          <a:xfrm>
            <a:off x="3835156" y="2275074"/>
            <a:ext cx="702158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 row-1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84A1F-3DA6-40C3-88E9-8118D1DDD680}"/>
              </a:ext>
            </a:extLst>
          </p:cNvPr>
          <p:cNvSpPr txBox="1"/>
          <p:nvPr/>
        </p:nvSpPr>
        <p:spPr>
          <a:xfrm>
            <a:off x="3835156" y="3882368"/>
            <a:ext cx="702158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 row-2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DB7BB-D580-4CCC-B7DC-8414BAB3FB07}"/>
              </a:ext>
            </a:extLst>
          </p:cNvPr>
          <p:cNvSpPr txBox="1"/>
          <p:nvPr/>
        </p:nvSpPr>
        <p:spPr>
          <a:xfrm>
            <a:off x="4188778" y="878493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BDC9C-7611-4C60-ACC9-FB9D3E737702}"/>
              </a:ext>
            </a:extLst>
          </p:cNvPr>
          <p:cNvSpPr txBox="1"/>
          <p:nvPr/>
        </p:nvSpPr>
        <p:spPr>
          <a:xfrm>
            <a:off x="3913241" y="5705012"/>
            <a:ext cx="158873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</p:txBody>
      </p:sp>
    </p:spTree>
    <p:extLst>
      <p:ext uri="{BB962C8B-B14F-4D97-AF65-F5344CB8AC3E}">
        <p14:creationId xmlns:p14="http://schemas.microsoft.com/office/powerpoint/2010/main" val="190100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6FF04-E723-42BE-A947-09A9CAD9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2" y="0"/>
            <a:ext cx="8867955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4BB15A-F467-4FF9-8873-7C16DB88DC55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524000" y="5162550"/>
            <a:ext cx="1514475" cy="102644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CE87DA-3C01-4FA9-B926-3EDA8034259E}"/>
              </a:ext>
            </a:extLst>
          </p:cNvPr>
          <p:cNvSpPr txBox="1"/>
          <p:nvPr/>
        </p:nvSpPr>
        <p:spPr>
          <a:xfrm>
            <a:off x="114300" y="5681163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09B4F0-B236-481E-9C35-9737AD961E7B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228850" y="1567727"/>
            <a:ext cx="704850" cy="108022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28B443-BC7D-4112-AB90-E3B13AD622EA}"/>
              </a:ext>
            </a:extLst>
          </p:cNvPr>
          <p:cNvSpPr txBox="1"/>
          <p:nvPr/>
        </p:nvSpPr>
        <p:spPr>
          <a:xfrm>
            <a:off x="1524000" y="890619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D97B2F-84E7-49E0-A1DE-A00973BC53A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4145801" y="1229173"/>
            <a:ext cx="1045326" cy="60915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46A22F-43D7-453B-95C6-D799DC2D9417}"/>
              </a:ext>
            </a:extLst>
          </p:cNvPr>
          <p:cNvSpPr txBox="1"/>
          <p:nvPr/>
        </p:nvSpPr>
        <p:spPr>
          <a:xfrm>
            <a:off x="3648074" y="552065"/>
            <a:ext cx="995453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507882-A7ED-4541-B818-A68F4136DE6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829300" y="1567727"/>
            <a:ext cx="690472" cy="69922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54D6A8-169D-4BC7-A240-6CE0824FEBD5}"/>
              </a:ext>
            </a:extLst>
          </p:cNvPr>
          <p:cNvSpPr txBox="1"/>
          <p:nvPr/>
        </p:nvSpPr>
        <p:spPr>
          <a:xfrm>
            <a:off x="6519772" y="1059895"/>
            <a:ext cx="995453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FF6F63-1410-4E35-A3B8-9B4A2DEB9EDE}"/>
              </a:ext>
            </a:extLst>
          </p:cNvPr>
          <p:cNvSpPr txBox="1"/>
          <p:nvPr/>
        </p:nvSpPr>
        <p:spPr>
          <a:xfrm rot="19658302">
            <a:off x="5806202" y="4792989"/>
            <a:ext cx="121324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1200 mm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0AA763-4510-4507-B8B5-314B4570F310}"/>
              </a:ext>
            </a:extLst>
          </p:cNvPr>
          <p:cNvCxnSpPr>
            <a:cxnSpLocks/>
          </p:cNvCxnSpPr>
          <p:nvPr/>
        </p:nvCxnSpPr>
        <p:spPr>
          <a:xfrm flipH="1">
            <a:off x="2933700" y="2933700"/>
            <a:ext cx="6200776" cy="385673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A15C53-2F04-4CF4-9343-D61583B1AF05}"/>
              </a:ext>
            </a:extLst>
          </p:cNvPr>
          <p:cNvCxnSpPr>
            <a:cxnSpLocks/>
          </p:cNvCxnSpPr>
          <p:nvPr/>
        </p:nvCxnSpPr>
        <p:spPr>
          <a:xfrm flipH="1">
            <a:off x="9139326" y="833437"/>
            <a:ext cx="328523" cy="200977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441BE88-F8CE-4C3F-B2A3-79A2B2122F59}"/>
              </a:ext>
            </a:extLst>
          </p:cNvPr>
          <p:cNvSpPr txBox="1"/>
          <p:nvPr/>
        </p:nvSpPr>
        <p:spPr>
          <a:xfrm rot="16654699">
            <a:off x="8949073" y="1748062"/>
            <a:ext cx="121324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 mm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FE557-001D-4B17-879B-2F905241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97" y="4654717"/>
            <a:ext cx="866998" cy="10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9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FA7546-6A95-458D-8D58-19C823D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6B91C-DEF9-442D-978E-0E9DF5A3B76F}"/>
              </a:ext>
            </a:extLst>
          </p:cNvPr>
          <p:cNvSpPr txBox="1"/>
          <p:nvPr/>
        </p:nvSpPr>
        <p:spPr>
          <a:xfrm rot="19512836">
            <a:off x="5774602" y="5073789"/>
            <a:ext cx="121324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1200 mm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D40EB3-616D-437F-BD86-627AC8026449}"/>
              </a:ext>
            </a:extLst>
          </p:cNvPr>
          <p:cNvCxnSpPr>
            <a:cxnSpLocks/>
          </p:cNvCxnSpPr>
          <p:nvPr/>
        </p:nvCxnSpPr>
        <p:spPr>
          <a:xfrm flipH="1">
            <a:off x="3514726" y="3714750"/>
            <a:ext cx="4543424" cy="305663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C076A9-29AE-4CC5-A2C7-D339A23FDDC8}"/>
              </a:ext>
            </a:extLst>
          </p:cNvPr>
          <p:cNvCxnSpPr>
            <a:cxnSpLocks/>
          </p:cNvCxnSpPr>
          <p:nvPr/>
        </p:nvCxnSpPr>
        <p:spPr>
          <a:xfrm flipH="1">
            <a:off x="8153401" y="533400"/>
            <a:ext cx="342899" cy="310515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D37067-7DA4-4965-9359-4B4AD63BCD5C}"/>
              </a:ext>
            </a:extLst>
          </p:cNvPr>
          <p:cNvSpPr txBox="1"/>
          <p:nvPr/>
        </p:nvSpPr>
        <p:spPr>
          <a:xfrm rot="16654699">
            <a:off x="8023177" y="1916698"/>
            <a:ext cx="121324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 mm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3CB416-0CEE-4A76-B944-54D5E3C8E7E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600200" y="4638675"/>
            <a:ext cx="1914526" cy="58486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08C-95FD-4C21-A278-526F68561C18}"/>
              </a:ext>
            </a:extLst>
          </p:cNvPr>
          <p:cNvSpPr txBox="1"/>
          <p:nvPr/>
        </p:nvSpPr>
        <p:spPr>
          <a:xfrm>
            <a:off x="604747" y="4884985"/>
            <a:ext cx="995453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mm mesh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157B94-E151-42CD-92EE-946FDD411E97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409700" y="3505200"/>
            <a:ext cx="552450" cy="12466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FA5D9E-3963-4084-997A-E5C43925C461}"/>
              </a:ext>
            </a:extLst>
          </p:cNvPr>
          <p:cNvSpPr txBox="1"/>
          <p:nvPr/>
        </p:nvSpPr>
        <p:spPr>
          <a:xfrm>
            <a:off x="414247" y="3291306"/>
            <a:ext cx="995453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mm mesh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109A01-5736-42AF-9F03-567671B9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97" y="4654717"/>
            <a:ext cx="866998" cy="10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7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7C6FA-64C4-4FDC-84DE-07256652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" y="0"/>
            <a:ext cx="9616767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94FC4C-B973-4EFA-95F5-51851A7E730A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1524000" y="5162550"/>
            <a:ext cx="1514475" cy="102644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2D805D-CF23-4F74-B6D3-AD6DC59FA8F6}"/>
              </a:ext>
            </a:extLst>
          </p:cNvPr>
          <p:cNvSpPr txBox="1"/>
          <p:nvPr/>
        </p:nvSpPr>
        <p:spPr>
          <a:xfrm>
            <a:off x="114300" y="5681163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993CF6-A3C2-4DEA-A7B8-1FB6D967AA36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228850" y="1567727"/>
            <a:ext cx="398940" cy="69922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811C3C-5DFC-4E74-9931-AE137951047D}"/>
              </a:ext>
            </a:extLst>
          </p:cNvPr>
          <p:cNvSpPr txBox="1"/>
          <p:nvPr/>
        </p:nvSpPr>
        <p:spPr>
          <a:xfrm>
            <a:off x="1524000" y="890619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98DD29-D1D7-4110-BF94-D361497C229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145801" y="1229173"/>
            <a:ext cx="1045326" cy="60915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DD54B2-CA18-48E1-A38C-B500E3236B54}"/>
              </a:ext>
            </a:extLst>
          </p:cNvPr>
          <p:cNvSpPr txBox="1"/>
          <p:nvPr/>
        </p:nvSpPr>
        <p:spPr>
          <a:xfrm>
            <a:off x="3648074" y="552065"/>
            <a:ext cx="995453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2DA091-95DD-4C86-B93E-E28A92127CE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805996" y="1567727"/>
            <a:ext cx="713776" cy="50783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C6219C-CA8C-4A8C-959F-7C3A96F07BA5}"/>
              </a:ext>
            </a:extLst>
          </p:cNvPr>
          <p:cNvSpPr txBox="1"/>
          <p:nvPr/>
        </p:nvSpPr>
        <p:spPr>
          <a:xfrm>
            <a:off x="6519772" y="1059895"/>
            <a:ext cx="995453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8E6A59-EA46-4F43-B927-03A242710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809" y="3897297"/>
            <a:ext cx="2144890" cy="2886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A8F611-85DB-4E38-A337-B017C5936E04}"/>
              </a:ext>
            </a:extLst>
          </p:cNvPr>
          <p:cNvSpPr txBox="1"/>
          <p:nvPr/>
        </p:nvSpPr>
        <p:spPr>
          <a:xfrm>
            <a:off x="8719254" y="3467363"/>
            <a:ext cx="40171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B3C50A-5216-4398-A6E1-C51B5991B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884" y="5064292"/>
            <a:ext cx="866998" cy="10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3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376EC-3C3A-41C5-8C68-C0377B7C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80682"/>
            <a:ext cx="7241587" cy="6277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D2BEEF-70CC-462E-BFC7-066AF2352DC6}"/>
              </a:ext>
            </a:extLst>
          </p:cNvPr>
          <p:cNvSpPr txBox="1"/>
          <p:nvPr/>
        </p:nvSpPr>
        <p:spPr>
          <a:xfrm rot="482218">
            <a:off x="6562076" y="306802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264 mm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43D0FE-BBE2-44D5-965C-A8071620E7B9}"/>
              </a:ext>
            </a:extLst>
          </p:cNvPr>
          <p:cNvCxnSpPr>
            <a:cxnSpLocks/>
          </p:cNvCxnSpPr>
          <p:nvPr/>
        </p:nvCxnSpPr>
        <p:spPr>
          <a:xfrm flipH="1" flipV="1">
            <a:off x="3829051" y="371476"/>
            <a:ext cx="5014957" cy="71437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B5F822-4747-4812-BEA3-5D7631037C38}"/>
              </a:ext>
            </a:extLst>
          </p:cNvPr>
          <p:cNvCxnSpPr>
            <a:cxnSpLocks/>
          </p:cNvCxnSpPr>
          <p:nvPr/>
        </p:nvCxnSpPr>
        <p:spPr>
          <a:xfrm flipV="1">
            <a:off x="8486775" y="1344606"/>
            <a:ext cx="357233" cy="296069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C34214-7C39-4E0D-9F67-8E3F8DBEB2C5}"/>
              </a:ext>
            </a:extLst>
          </p:cNvPr>
          <p:cNvSpPr txBox="1"/>
          <p:nvPr/>
        </p:nvSpPr>
        <p:spPr>
          <a:xfrm rot="5712965">
            <a:off x="8494453" y="2740892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7574EA-3568-4B1A-B616-230B6A8017D5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228295" y="1059495"/>
            <a:ext cx="781606" cy="28511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2F457E-7406-41F5-93DA-ED7CB805D67C}"/>
              </a:ext>
            </a:extLst>
          </p:cNvPr>
          <p:cNvSpPr txBox="1"/>
          <p:nvPr/>
        </p:nvSpPr>
        <p:spPr>
          <a:xfrm>
            <a:off x="1140413" y="720941"/>
            <a:ext cx="108788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boundary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71CCD3-E073-4E53-9ED8-D7A55FF68E2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1524000" y="2888296"/>
            <a:ext cx="781606" cy="28511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108679-8420-46E6-A0DA-8914264E2671}"/>
              </a:ext>
            </a:extLst>
          </p:cNvPr>
          <p:cNvSpPr txBox="1"/>
          <p:nvPr/>
        </p:nvSpPr>
        <p:spPr>
          <a:xfrm>
            <a:off x="114300" y="2380464"/>
            <a:ext cx="14097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1690FC-E04B-4024-AA5E-8B0B6A350F9B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301990" y="5450889"/>
            <a:ext cx="909728" cy="672276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C04D11-EB18-423C-A0CA-47C807150657}"/>
              </a:ext>
            </a:extLst>
          </p:cNvPr>
          <p:cNvSpPr txBox="1"/>
          <p:nvPr/>
        </p:nvSpPr>
        <p:spPr>
          <a:xfrm>
            <a:off x="5597140" y="6123165"/>
            <a:ext cx="140970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FDECBE-CA0F-4C81-91E9-37C71E933FC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1865329" y="3765601"/>
            <a:ext cx="935021" cy="127124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9F039CC-9CEC-4124-9AC3-2AA9F6B87205}"/>
              </a:ext>
            </a:extLst>
          </p:cNvPr>
          <p:cNvSpPr txBox="1"/>
          <p:nvPr/>
        </p:nvSpPr>
        <p:spPr>
          <a:xfrm>
            <a:off x="219075" y="4529014"/>
            <a:ext cx="1646254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Thermocouple on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EE00A7-74E7-4152-999D-EA9BCF9E56CF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4207972" y="3442242"/>
            <a:ext cx="1135554" cy="190187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8F0644-BD9A-467D-8335-9679C627054C}"/>
              </a:ext>
            </a:extLst>
          </p:cNvPr>
          <p:cNvSpPr txBox="1"/>
          <p:nvPr/>
        </p:nvSpPr>
        <p:spPr>
          <a:xfrm>
            <a:off x="3384845" y="5344117"/>
            <a:ext cx="1646254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Thermocouple on</a:t>
            </a:r>
          </a:p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9694FA-D276-4D7B-A9C4-A4CA79B50E10}"/>
              </a:ext>
            </a:extLst>
          </p:cNvPr>
          <p:cNvSpPr txBox="1"/>
          <p:nvPr/>
        </p:nvSpPr>
        <p:spPr>
          <a:xfrm>
            <a:off x="3885901" y="738410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DB538-EFB7-4BA2-9B0C-D1FE052255A7}"/>
              </a:ext>
            </a:extLst>
          </p:cNvPr>
          <p:cNvSpPr txBox="1"/>
          <p:nvPr/>
        </p:nvSpPr>
        <p:spPr>
          <a:xfrm>
            <a:off x="4953000" y="956502"/>
            <a:ext cx="644141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59D41B-2EC6-48C4-B517-5566B7717EB6}"/>
              </a:ext>
            </a:extLst>
          </p:cNvPr>
          <p:cNvSpPr txBox="1"/>
          <p:nvPr/>
        </p:nvSpPr>
        <p:spPr>
          <a:xfrm>
            <a:off x="5788195" y="1021176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CF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D56DE8-0429-4369-A346-CAC03CC09B5A}"/>
              </a:ext>
            </a:extLst>
          </p:cNvPr>
          <p:cNvSpPr txBox="1"/>
          <p:nvPr/>
        </p:nvSpPr>
        <p:spPr>
          <a:xfrm>
            <a:off x="7072982" y="1248384"/>
            <a:ext cx="54532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HF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0EFE1A-DE90-48B8-8BF0-AC177E26E89A}"/>
              </a:ext>
            </a:extLst>
          </p:cNvPr>
          <p:cNvCxnSpPr>
            <a:cxnSpLocks/>
          </p:cNvCxnSpPr>
          <p:nvPr/>
        </p:nvCxnSpPr>
        <p:spPr>
          <a:xfrm flipV="1">
            <a:off x="7785902" y="4401223"/>
            <a:ext cx="730741" cy="239905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92AFEB-06EC-4989-9396-A350B3D10E1D}"/>
              </a:ext>
            </a:extLst>
          </p:cNvPr>
          <p:cNvSpPr txBox="1"/>
          <p:nvPr/>
        </p:nvSpPr>
        <p:spPr>
          <a:xfrm rot="17289734">
            <a:off x="7964308" y="5428269"/>
            <a:ext cx="103766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mm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63B515-18F5-4394-9A27-0B761DCFFAB5}"/>
              </a:ext>
            </a:extLst>
          </p:cNvPr>
          <p:cNvGrpSpPr/>
          <p:nvPr/>
        </p:nvGrpSpPr>
        <p:grpSpPr>
          <a:xfrm>
            <a:off x="8905042" y="5344117"/>
            <a:ext cx="753641" cy="1241665"/>
            <a:chOff x="499041" y="4514850"/>
            <a:chExt cx="753641" cy="124166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48F6683-55DC-45F7-8EC9-007C4BD7C9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565" y="4810315"/>
              <a:ext cx="1" cy="410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13C71CC-4EA7-4AD0-B2CA-66933BE923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848" y="5143500"/>
              <a:ext cx="304719" cy="77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C4D477-A60D-4731-8015-2E238075C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644" y="5221231"/>
              <a:ext cx="194922" cy="237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4B7DCB-0876-468A-A0CB-15E9D0DB13DF}"/>
                </a:ext>
              </a:extLst>
            </p:cNvPr>
            <p:cNvSpPr/>
            <p:nvPr/>
          </p:nvSpPr>
          <p:spPr>
            <a:xfrm>
              <a:off x="646678" y="5356405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0830017-A9FF-44DB-9D15-978668C0FE3C}"/>
                </a:ext>
              </a:extLst>
            </p:cNvPr>
            <p:cNvSpPr/>
            <p:nvPr/>
          </p:nvSpPr>
          <p:spPr>
            <a:xfrm>
              <a:off x="952599" y="4514850"/>
              <a:ext cx="30008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620DEF-BCE0-41DA-9055-86511745D325}"/>
                </a:ext>
              </a:extLst>
            </p:cNvPr>
            <p:cNvSpPr/>
            <p:nvPr/>
          </p:nvSpPr>
          <p:spPr>
            <a:xfrm>
              <a:off x="499041" y="4913917"/>
              <a:ext cx="29527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663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4175</TotalTime>
  <Words>426</Words>
  <Application>Microsoft Office PowerPoint</Application>
  <PresentationFormat>A4 Paper (210x297 mm)</PresentationFormat>
  <Paragraphs>256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T10-fds-model.pdf</dc:title>
  <dc:creator>Harikrishnan Magarabooshanam</dc:creator>
  <cp:lastModifiedBy>Harikrishnan Magarabooshanam</cp:lastModifiedBy>
  <cp:revision>96</cp:revision>
  <dcterms:created xsi:type="dcterms:W3CDTF">2019-09-11T03:49:25Z</dcterms:created>
  <dcterms:modified xsi:type="dcterms:W3CDTF">2020-02-14T02:07:28Z</dcterms:modified>
</cp:coreProperties>
</file>